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slides/slide36.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tableStyles.xml" ContentType="application/vnd.openxmlformats-officedocument.presentationml.tableStyles+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Default Extension="png" ContentType="image/png"/>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10.xml" ContentType="application/vnd.openxmlformats-officedocument.presentationml.slideLayout+xml"/>
  <Default Extension="gif" ContentType="image/gif"/>
  <Override PartName="/ppt/slideLayouts/slideLayout99.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Default Extension="wmf" ContentType="image/x-wmf"/>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Override PartName="/ppt/slideLayouts/slideLayout133.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slideLayouts/slideLayout100.xml" ContentType="application/vnd.openxmlformats-officedocument.presentationml.slideLayout+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theme/theme8.xml" ContentType="application/vnd.openxmlformats-officedocument.theme+xml"/>
  <Override PartName="/ppt/theme/theme12.xml" ContentType="application/vnd.openxmlformats-officedocument.them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s/slide43.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s/slide32.xml" ContentType="application/vnd.openxmlformats-officedocument.presentationml.slide+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60" r:id="rId1"/>
    <p:sldMasterId id="2147483672" r:id="rId2"/>
    <p:sldMasterId id="2147483684" r:id="rId3"/>
    <p:sldMasterId id="2147483696" r:id="rId4"/>
    <p:sldMasterId id="2147483708" r:id="rId5"/>
    <p:sldMasterId id="2147483720" r:id="rId6"/>
    <p:sldMasterId id="2147483732" r:id="rId7"/>
    <p:sldMasterId id="2147483744" r:id="rId8"/>
    <p:sldMasterId id="2147483758" r:id="rId9"/>
    <p:sldMasterId id="2147483771" r:id="rId10"/>
    <p:sldMasterId id="2147483795" r:id="rId11"/>
    <p:sldMasterId id="2147483807" r:id="rId12"/>
  </p:sldMasterIdLst>
  <p:notesMasterIdLst>
    <p:notesMasterId r:id="rId58"/>
  </p:notesMasterIdLst>
  <p:sldIdLst>
    <p:sldId id="256" r:id="rId13"/>
    <p:sldId id="257" r:id="rId14"/>
    <p:sldId id="258" r:id="rId15"/>
    <p:sldId id="259" r:id="rId16"/>
    <p:sldId id="260" r:id="rId17"/>
    <p:sldId id="261" r:id="rId18"/>
    <p:sldId id="265" r:id="rId19"/>
    <p:sldId id="262" r:id="rId20"/>
    <p:sldId id="263" r:id="rId21"/>
    <p:sldId id="264" r:id="rId22"/>
    <p:sldId id="266" r:id="rId23"/>
    <p:sldId id="267" r:id="rId24"/>
    <p:sldId id="268" r:id="rId25"/>
    <p:sldId id="269" r:id="rId26"/>
    <p:sldId id="270" r:id="rId27"/>
    <p:sldId id="271" r:id="rId28"/>
    <p:sldId id="272" r:id="rId29"/>
    <p:sldId id="273" r:id="rId30"/>
    <p:sldId id="274" r:id="rId31"/>
    <p:sldId id="275" r:id="rId32"/>
    <p:sldId id="278" r:id="rId33"/>
    <p:sldId id="279" r:id="rId34"/>
    <p:sldId id="280" r:id="rId35"/>
    <p:sldId id="276" r:id="rId36"/>
    <p:sldId id="277" r:id="rId37"/>
    <p:sldId id="281" r:id="rId38"/>
    <p:sldId id="282" r:id="rId39"/>
    <p:sldId id="283" r:id="rId40"/>
    <p:sldId id="284" r:id="rId41"/>
    <p:sldId id="285" r:id="rId42"/>
    <p:sldId id="286" r:id="rId43"/>
    <p:sldId id="287" r:id="rId44"/>
    <p:sldId id="288" r:id="rId45"/>
    <p:sldId id="289" r:id="rId46"/>
    <p:sldId id="290" r:id="rId47"/>
    <p:sldId id="291" r:id="rId48"/>
    <p:sldId id="292" r:id="rId49"/>
    <p:sldId id="293" r:id="rId50"/>
    <p:sldId id="294" r:id="rId51"/>
    <p:sldId id="295" r:id="rId52"/>
    <p:sldId id="296" r:id="rId53"/>
    <p:sldId id="297" r:id="rId54"/>
    <p:sldId id="298" r:id="rId55"/>
    <p:sldId id="299" r:id="rId56"/>
    <p:sldId id="302" r:id="rId57"/>
  </p:sldIdLst>
  <p:sldSz cx="9144000" cy="6858000" type="screen4x3"/>
  <p:notesSz cx="6858000" cy="9144000"/>
  <p:defaultTextStyle>
    <a:defPPr>
      <a:defRPr lang="en-A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66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47" Type="http://schemas.openxmlformats.org/officeDocument/2006/relationships/slide" Target="slides/slide35.xml"/><Relationship Id="rId50" Type="http://schemas.openxmlformats.org/officeDocument/2006/relationships/slide" Target="slides/slide38.xml"/><Relationship Id="rId55" Type="http://schemas.openxmlformats.org/officeDocument/2006/relationships/slide" Target="slides/slide43.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41" Type="http://schemas.openxmlformats.org/officeDocument/2006/relationships/slide" Target="slides/slide29.xml"/><Relationship Id="rId54" Type="http://schemas.openxmlformats.org/officeDocument/2006/relationships/slide" Target="slides/slide42.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3" Type="http://schemas.openxmlformats.org/officeDocument/2006/relationships/slide" Target="slides/slide41.xml"/><Relationship Id="rId58"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slide" Target="slides/slide37.xml"/><Relationship Id="rId57" Type="http://schemas.openxmlformats.org/officeDocument/2006/relationships/slide" Target="slides/slide45.xml"/><Relationship Id="rId61"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slide" Target="slides/slide40.xml"/><Relationship Id="rId60"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slide" Target="slides/slide36.xml"/><Relationship Id="rId56" Type="http://schemas.openxmlformats.org/officeDocument/2006/relationships/slide" Target="slides/slide44.xml"/><Relationship Id="rId8" Type="http://schemas.openxmlformats.org/officeDocument/2006/relationships/slideMaster" Target="slideMasters/slideMaster8.xml"/><Relationship Id="rId51" Type="http://schemas.openxmlformats.org/officeDocument/2006/relationships/slide" Target="slides/slide39.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AU"/>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AU"/>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AU"/>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065408C-9CC9-4A79-90E2-98116A5111FB}" type="slidenum">
              <a:rPr lang="en-AU"/>
              <a:pPr/>
              <a:t>‹#›</a:t>
            </a:fld>
            <a:endParaRPr lang="en-A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04BA39EF-9A06-4E04-9F3F-04087822A383}" type="datetimeFigureOut">
              <a:rPr lang="en-US" smtClean="0"/>
              <a:pPr/>
              <a:t>3/10/2008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6E648FA-71E9-4C9E-BE36-A89CEEC4DB7B}"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2C660AF-E6A0-4E8D-867C-23ACC84972F6}" type="datetime1">
              <a:rPr lang="en-AU" smtClean="0"/>
              <a:pPr/>
              <a:t>10/03/2008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32B1D4B-DBF7-433C-94CA-0ECD9423C4D8}" type="slidenum">
              <a:rPr lang="en-AU" smtClean="0"/>
              <a:pPr/>
              <a:t>‹#›</a:t>
            </a:fld>
            <a:endParaRPr lang="en-AU"/>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152400"/>
            <a:ext cx="2095500" cy="54102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381000" y="152400"/>
            <a:ext cx="61341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382000" cy="914400"/>
          </a:xfrm>
        </p:spPr>
        <p:txBody>
          <a:bodyPr/>
          <a:lstStyle/>
          <a:p>
            <a:r>
              <a:rPr lang="en-US" smtClean="0"/>
              <a:t>Click to edit Master title style</a:t>
            </a:r>
            <a:endParaRPr lang="en-AU"/>
          </a:p>
        </p:txBody>
      </p:sp>
      <p:sp>
        <p:nvSpPr>
          <p:cNvPr id="3" name="Text Placeholder 2"/>
          <p:cNvSpPr>
            <a:spLocks noGrp="1"/>
          </p:cNvSpPr>
          <p:nvPr>
            <p:ph type="body" sz="half" idx="1"/>
          </p:nvPr>
        </p:nvSpPr>
        <p:spPr>
          <a:xfrm>
            <a:off x="381000" y="1524000"/>
            <a:ext cx="41148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524000"/>
            <a:ext cx="41148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hf hdr="0" ftr="0"/>
</p:sldLayout>
</file>

<file path=ppt/slideLayouts/slideLayout10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838200" y="1143000"/>
            <a:ext cx="7772400" cy="2155825"/>
          </a:xfrm>
        </p:spPr>
        <p:txBody>
          <a:bodyPr/>
          <a:lstStyle>
            <a:lvl1pPr>
              <a:defRPr sz="5400"/>
            </a:lvl1pPr>
          </a:lstStyle>
          <a:p>
            <a:r>
              <a:rPr lang="en-US" smtClean="0"/>
              <a:t>Click to edit Master title style</a:t>
            </a:r>
            <a:endParaRPr lang="en-AU"/>
          </a:p>
        </p:txBody>
      </p:sp>
      <p:sp>
        <p:nvSpPr>
          <p:cNvPr id="3075" name="Rectangle 3"/>
          <p:cNvSpPr>
            <a:spLocks noGrp="1" noChangeArrowheads="1"/>
          </p:cNvSpPr>
          <p:nvPr>
            <p:ph type="subTitle" idx="1"/>
          </p:nvPr>
        </p:nvSpPr>
        <p:spPr>
          <a:xfrm>
            <a:off x="1447800" y="3886200"/>
            <a:ext cx="6400800" cy="1447800"/>
          </a:xfrm>
        </p:spPr>
        <p:txBody>
          <a:bodyPr/>
          <a:lstStyle>
            <a:lvl1pPr marL="0" indent="0" algn="ctr">
              <a:buFontTx/>
              <a:buNone/>
              <a:defRPr sz="4400"/>
            </a:lvl1pPr>
          </a:lstStyle>
          <a:p>
            <a:r>
              <a:rPr lang="en-US" smtClean="0"/>
              <a:t>Click to edit Master subtitle style</a:t>
            </a:r>
            <a:endParaRPr lang="en-AU"/>
          </a:p>
        </p:txBody>
      </p:sp>
      <p:sp>
        <p:nvSpPr>
          <p:cNvPr id="3076" name="Rectangle 4"/>
          <p:cNvSpPr>
            <a:spLocks noGrp="1" noChangeArrowheads="1"/>
          </p:cNvSpPr>
          <p:nvPr>
            <p:ph type="dt" sz="half" idx="2"/>
          </p:nvPr>
        </p:nvSpPr>
        <p:spPr>
          <a:xfrm>
            <a:off x="457200" y="6245225"/>
            <a:ext cx="2133600" cy="476250"/>
          </a:xfrm>
        </p:spPr>
        <p:txBody>
          <a:bodyPr/>
          <a:lstStyle>
            <a:lvl1pPr>
              <a:defRPr sz="1400">
                <a:latin typeface="+mn-lt"/>
              </a:defRPr>
            </a:lvl1pPr>
          </a:lstStyle>
          <a:p>
            <a:fld id="{04BA39EF-9A06-4E04-9F3F-04087822A383}" type="datetimeFigureOut">
              <a:rPr lang="en-US" smtClean="0"/>
              <a:pPr/>
              <a:t>3/10/2008</a:t>
            </a:fld>
            <a:endParaRPr lang="en-AU"/>
          </a:p>
        </p:txBody>
      </p:sp>
      <p:sp>
        <p:nvSpPr>
          <p:cNvPr id="3077" name="Rectangle 5"/>
          <p:cNvSpPr>
            <a:spLocks noGrp="1" noChangeArrowheads="1"/>
          </p:cNvSpPr>
          <p:nvPr>
            <p:ph type="ftr" sz="quarter" idx="3"/>
          </p:nvPr>
        </p:nvSpPr>
        <p:spPr>
          <a:xfrm>
            <a:off x="3124200" y="6245225"/>
            <a:ext cx="2895600" cy="476250"/>
          </a:xfrm>
        </p:spPr>
        <p:txBody>
          <a:bodyPr/>
          <a:lstStyle>
            <a:lvl1pPr>
              <a:defRPr sz="1400">
                <a:latin typeface="+mn-lt"/>
              </a:defRPr>
            </a:lvl1pPr>
          </a:lstStyle>
          <a:p>
            <a:endParaRPr lang="en-AU"/>
          </a:p>
        </p:txBody>
      </p:sp>
      <p:sp>
        <p:nvSpPr>
          <p:cNvPr id="3078" name="Rectangle 6"/>
          <p:cNvSpPr>
            <a:spLocks noGrp="1" noChangeArrowheads="1"/>
          </p:cNvSpPr>
          <p:nvPr>
            <p:ph type="sldNum" sz="quarter" idx="4"/>
          </p:nvPr>
        </p:nvSpPr>
        <p:spPr>
          <a:xfrm>
            <a:off x="6553200" y="6245225"/>
            <a:ext cx="2133600" cy="476250"/>
          </a:xfrm>
        </p:spPr>
        <p:txBody>
          <a:bodyPr/>
          <a:lstStyle>
            <a:lvl1pPr>
              <a:defRPr sz="1400">
                <a:latin typeface="+mn-lt"/>
              </a:defRPr>
            </a:lvl1pPr>
          </a:lstStyle>
          <a:p>
            <a:fld id="{D6E648FA-71E9-4C9E-BE36-A89CEEC4DB7B}" type="slidenum">
              <a:rPr lang="en-AU" smtClean="0"/>
              <a:pPr/>
              <a:t>‹#›</a:t>
            </a:fld>
            <a:endParaRPr lang="en-AU"/>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D448BBC4-CA11-4D30-B919-738EF0EE9666}" type="datetime1">
              <a:rPr lang="en-AU" smtClean="0"/>
              <a:pPr/>
              <a:t>10/03/2008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C1D621A-50A7-480E-B2DA-0BEA1C4558B2}" type="slidenum">
              <a:rPr lang="en-AU" smtClean="0"/>
              <a:pPr/>
              <a:t>‹#›</a:t>
            </a:fld>
            <a:endParaRPr lang="en-AU"/>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02939CFD-B3AB-40DF-AFD2-9DB462611DB9}" type="datetime1">
              <a:rPr lang="en-AU" smtClean="0"/>
              <a:pPr/>
              <a:t>10/03/2008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9804D33-9907-4065-862D-FC61A46B0046}" type="slidenum">
              <a:rPr lang="en-AU" smtClean="0"/>
              <a:pPr/>
              <a:t>‹#›</a:t>
            </a:fld>
            <a:endParaRPr lang="en-AU"/>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7C27C892-F67C-4A5C-A843-FF5760B78C9F}" type="datetime1">
              <a:rPr lang="en-AU" smtClean="0"/>
              <a:pPr/>
              <a:t>10/03/2008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1ADBEE3-E7E9-4CD9-BC90-505CF67AC1D6}" type="slidenum">
              <a:rPr lang="en-AU" smtClean="0"/>
              <a:pPr/>
              <a:t>‹#›</a:t>
            </a:fld>
            <a:endParaRPr lang="en-AU"/>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AA801D4A-1C89-46E2-8761-82DC291B75AD}" type="datetime1">
              <a:rPr lang="en-AU" smtClean="0"/>
              <a:pPr/>
              <a:t>10/03/2008</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34BA0178-840D-4FEF-95A2-939C9CD25793}" type="slidenum">
              <a:rPr lang="en-AU" smtClean="0"/>
              <a:pPr/>
              <a:t>‹#›</a:t>
            </a:fld>
            <a:endParaRPr lang="en-AU"/>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5BDA7965-BFD3-4A18-B334-D25615EB5A8D}" type="datetime1">
              <a:rPr lang="en-AU" smtClean="0"/>
              <a:pPr/>
              <a:t>10/03/2008</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17FD5C82-CEDB-4197-9782-8B00FC5DC7B7}" type="slidenum">
              <a:rPr lang="en-AU" smtClean="0"/>
              <a:pPr/>
              <a:t>‹#›</a:t>
            </a:fld>
            <a:endParaRPr lang="en-AU"/>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701DEB00-FB24-42DD-8D4C-C4620C1DED16}" type="datetime1">
              <a:rPr lang="en-AU" smtClean="0"/>
              <a:pPr/>
              <a:t>10/03/2008</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55B85465-ACCB-4EDD-BFA9-6CD8473EDEA6}"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3C996A8-96EE-4DF0-A83A-E7996F6A1259}" type="datetime1">
              <a:rPr lang="en-AU" smtClean="0"/>
              <a:pPr/>
              <a:t>10/03/2008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0DF38BC-3E1B-41AB-BA74-37C8D31F7536}" type="slidenum">
              <a:rPr lang="en-AU" smtClean="0"/>
              <a:pPr/>
              <a:t>‹#›</a:t>
            </a:fld>
            <a:endParaRPr lang="en-AU"/>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44B5190-DB01-4FC4-8337-C01475BE12A6}" type="datetime1">
              <a:rPr lang="en-AU" smtClean="0"/>
              <a:pPr/>
              <a:t>10/03/2008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F0437AD-54E2-4CF7-A188-D4C73E9E3D1A}" type="slidenum">
              <a:rPr lang="en-AU" smtClean="0"/>
              <a:pPr/>
              <a:t>‹#›</a:t>
            </a:fld>
            <a:endParaRPr lang="en-AU"/>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2BF90C1-8762-4B6B-B8AC-6D84BE15CD0B}" type="datetime1">
              <a:rPr lang="en-AU" smtClean="0"/>
              <a:pPr/>
              <a:t>10/03/2008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B8E4E74-0F28-4A31-A8D5-0770275A4FDE}" type="slidenum">
              <a:rPr lang="en-AU" smtClean="0"/>
              <a:pPr/>
              <a:t>‹#›</a:t>
            </a:fld>
            <a:endParaRPr lang="en-AU"/>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52C660AF-E6A0-4E8D-867C-23ACC84972F6}" type="datetime1">
              <a:rPr lang="en-AU" smtClean="0"/>
              <a:pPr/>
              <a:t>10/03/2008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32B1D4B-DBF7-433C-94CA-0ECD9423C4D8}" type="slidenum">
              <a:rPr lang="en-AU" smtClean="0"/>
              <a:pPr/>
              <a:t>‹#›</a:t>
            </a:fld>
            <a:endParaRPr lang="en-AU"/>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53C996A8-96EE-4DF0-A83A-E7996F6A1259}" type="datetime1">
              <a:rPr lang="en-AU" smtClean="0"/>
              <a:pPr/>
              <a:t>10/03/2008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0DF38BC-3E1B-41AB-BA74-37C8D31F7536}" type="slidenum">
              <a:rPr lang="en-AU" smtClean="0"/>
              <a:pPr/>
              <a:t>‹#›</a:t>
            </a:fld>
            <a:endParaRPr lang="en-AU"/>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81" name="Picture 9" descr="beetles"/>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076" name="Rectangle 4"/>
          <p:cNvSpPr>
            <a:spLocks noGrp="1" noChangeArrowheads="1"/>
          </p:cNvSpPr>
          <p:nvPr>
            <p:ph type="ctrTitle"/>
          </p:nvPr>
        </p:nvSpPr>
        <p:spPr>
          <a:xfrm>
            <a:off x="1219200" y="609600"/>
            <a:ext cx="6248400" cy="2971800"/>
          </a:xfrm>
        </p:spPr>
        <p:txBody>
          <a:bodyPr/>
          <a:lstStyle>
            <a:lvl1pPr algn="l">
              <a:defRPr sz="6000" b="1"/>
            </a:lvl1pPr>
          </a:lstStyle>
          <a:p>
            <a:r>
              <a:rPr lang="en-US" smtClean="0"/>
              <a:t>Click to edit Master title style</a:t>
            </a:r>
            <a:endParaRPr lang="en-AU"/>
          </a:p>
        </p:txBody>
      </p:sp>
      <p:sp>
        <p:nvSpPr>
          <p:cNvPr id="3077" name="Rectangle 5"/>
          <p:cNvSpPr>
            <a:spLocks noGrp="1" noChangeArrowheads="1"/>
          </p:cNvSpPr>
          <p:nvPr>
            <p:ph type="subTitle" idx="1"/>
          </p:nvPr>
        </p:nvSpPr>
        <p:spPr>
          <a:xfrm>
            <a:off x="1219200" y="3886200"/>
            <a:ext cx="6248400" cy="609600"/>
          </a:xfrm>
        </p:spPr>
        <p:txBody>
          <a:bodyPr/>
          <a:lstStyle>
            <a:lvl1pPr marL="0" indent="0" algn="ctr">
              <a:buFontTx/>
              <a:buNone/>
              <a:defRPr sz="2800" b="1" i="1"/>
            </a:lvl1pPr>
          </a:lstStyle>
          <a:p>
            <a:r>
              <a:rPr lang="en-US" smtClean="0"/>
              <a:t>Click to edit Master subtitle style</a:t>
            </a:r>
            <a:endParaRPr lang="en-AU"/>
          </a:p>
        </p:txBody>
      </p:sp>
      <p:sp>
        <p:nvSpPr>
          <p:cNvPr id="3078" name="Rectangle 6"/>
          <p:cNvSpPr>
            <a:spLocks noGrp="1" noChangeArrowheads="1"/>
          </p:cNvSpPr>
          <p:nvPr>
            <p:ph type="ftr" sz="quarter" idx="3"/>
          </p:nvPr>
        </p:nvSpPr>
        <p:spPr>
          <a:xfrm>
            <a:off x="3124200" y="6245225"/>
            <a:ext cx="2895600" cy="476250"/>
          </a:xfrm>
        </p:spPr>
        <p:txBody>
          <a:bodyPr/>
          <a:lstStyle>
            <a:lvl1pPr>
              <a:defRPr/>
            </a:lvl1pPr>
          </a:lstStyle>
          <a:p>
            <a:endParaRPr lang="en-AU"/>
          </a:p>
        </p:txBody>
      </p:sp>
      <p:sp>
        <p:nvSpPr>
          <p:cNvPr id="3079" name="Rectangle 7"/>
          <p:cNvSpPr>
            <a:spLocks noGrp="1" noChangeArrowheads="1"/>
          </p:cNvSpPr>
          <p:nvPr>
            <p:ph type="sldNum" sz="quarter" idx="4"/>
          </p:nvPr>
        </p:nvSpPr>
        <p:spPr>
          <a:xfrm>
            <a:off x="6553200" y="6245225"/>
            <a:ext cx="2133600" cy="476250"/>
          </a:xfrm>
        </p:spPr>
        <p:txBody>
          <a:bodyPr/>
          <a:lstStyle>
            <a:lvl1pPr>
              <a:defRPr sz="1400">
                <a:solidFill>
                  <a:schemeClr val="tx1"/>
                </a:solidFill>
              </a:defRPr>
            </a:lvl1pPr>
          </a:lstStyle>
          <a:p>
            <a:fld id="{D6E648FA-71E9-4C9E-BE36-A89CEEC4DB7B}" type="slidenum">
              <a:rPr lang="en-AU" smtClean="0"/>
              <a:pPr/>
              <a:t>‹#›</a:t>
            </a:fld>
            <a:endParaRPr lang="en-AU"/>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Footer Placeholder 3"/>
          <p:cNvSpPr>
            <a:spLocks noGrp="1"/>
          </p:cNvSpPr>
          <p:nvPr>
            <p:ph type="ftr" sz="quarter" idx="10"/>
          </p:nvPr>
        </p:nvSpPr>
        <p:spPr/>
        <p:txBody>
          <a:bodyPr/>
          <a:lstStyle>
            <a:lvl1pPr>
              <a:defRPr/>
            </a:lvl1pPr>
          </a:lstStyle>
          <a:p>
            <a:endParaRPr lang="en-AU"/>
          </a:p>
        </p:txBody>
      </p:sp>
      <p:sp>
        <p:nvSpPr>
          <p:cNvPr id="5" name="Slide Number Placeholder 4"/>
          <p:cNvSpPr>
            <a:spLocks noGrp="1"/>
          </p:cNvSpPr>
          <p:nvPr>
            <p:ph type="sldNum" sz="quarter" idx="11"/>
          </p:nvPr>
        </p:nvSpPr>
        <p:spPr/>
        <p:txBody>
          <a:bodyPr/>
          <a:lstStyle>
            <a:lvl1pPr>
              <a:defRPr/>
            </a:lvl1pPr>
          </a:lstStyle>
          <a:p>
            <a:fld id="{FC1D621A-50A7-480E-B2DA-0BEA1C4558B2}" type="slidenum">
              <a:rPr lang="en-AU" smtClean="0"/>
              <a:pPr/>
              <a:t>‹#›</a:t>
            </a:fld>
            <a:endParaRPr lang="en-AU"/>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AU"/>
          </a:p>
        </p:txBody>
      </p:sp>
      <p:sp>
        <p:nvSpPr>
          <p:cNvPr id="5" name="Slide Number Placeholder 4"/>
          <p:cNvSpPr>
            <a:spLocks noGrp="1"/>
          </p:cNvSpPr>
          <p:nvPr>
            <p:ph type="sldNum" sz="quarter" idx="11"/>
          </p:nvPr>
        </p:nvSpPr>
        <p:spPr/>
        <p:txBody>
          <a:bodyPr/>
          <a:lstStyle>
            <a:lvl1pPr>
              <a:defRPr/>
            </a:lvl1pPr>
          </a:lstStyle>
          <a:p>
            <a:fld id="{39804D33-9907-4065-862D-FC61A46B0046}" type="slidenum">
              <a:rPr lang="en-AU" smtClean="0"/>
              <a:pPr/>
              <a:t>‹#›</a:t>
            </a:fld>
            <a:endParaRPr lang="en-AU"/>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1371600" y="1219200"/>
            <a:ext cx="3581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5105400" y="1219200"/>
            <a:ext cx="3581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4"/>
          <p:cNvSpPr>
            <a:spLocks noGrp="1"/>
          </p:cNvSpPr>
          <p:nvPr>
            <p:ph type="ftr" sz="quarter" idx="10"/>
          </p:nvPr>
        </p:nvSpPr>
        <p:spPr/>
        <p:txBody>
          <a:bodyPr/>
          <a:lstStyle>
            <a:lvl1pPr>
              <a:defRPr/>
            </a:lvl1pPr>
          </a:lstStyle>
          <a:p>
            <a:endParaRPr lang="en-AU"/>
          </a:p>
        </p:txBody>
      </p:sp>
      <p:sp>
        <p:nvSpPr>
          <p:cNvPr id="6" name="Slide Number Placeholder 5"/>
          <p:cNvSpPr>
            <a:spLocks noGrp="1"/>
          </p:cNvSpPr>
          <p:nvPr>
            <p:ph type="sldNum" sz="quarter" idx="11"/>
          </p:nvPr>
        </p:nvSpPr>
        <p:spPr/>
        <p:txBody>
          <a:bodyPr/>
          <a:lstStyle>
            <a:lvl1pPr>
              <a:defRPr/>
            </a:lvl1pPr>
          </a:lstStyle>
          <a:p>
            <a:fld id="{51ADBEE3-E7E9-4CD9-BC90-505CF67AC1D6}" type="slidenum">
              <a:rPr lang="en-AU" smtClean="0"/>
              <a:pPr/>
              <a:t>‹#›</a:t>
            </a:fld>
            <a:endParaRPr lang="en-AU"/>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Footer Placeholder 6"/>
          <p:cNvSpPr>
            <a:spLocks noGrp="1"/>
          </p:cNvSpPr>
          <p:nvPr>
            <p:ph type="ftr" sz="quarter" idx="10"/>
          </p:nvPr>
        </p:nvSpPr>
        <p:spPr/>
        <p:txBody>
          <a:bodyPr/>
          <a:lstStyle>
            <a:lvl1pPr>
              <a:defRPr/>
            </a:lvl1pPr>
          </a:lstStyle>
          <a:p>
            <a:endParaRPr lang="en-AU"/>
          </a:p>
        </p:txBody>
      </p:sp>
      <p:sp>
        <p:nvSpPr>
          <p:cNvPr id="8" name="Slide Number Placeholder 7"/>
          <p:cNvSpPr>
            <a:spLocks noGrp="1"/>
          </p:cNvSpPr>
          <p:nvPr>
            <p:ph type="sldNum" sz="quarter" idx="11"/>
          </p:nvPr>
        </p:nvSpPr>
        <p:spPr/>
        <p:txBody>
          <a:bodyPr/>
          <a:lstStyle>
            <a:lvl1pPr>
              <a:defRPr/>
            </a:lvl1pPr>
          </a:lstStyle>
          <a:p>
            <a:fld id="{34BA0178-840D-4FEF-95A2-939C9CD25793}" type="slidenum">
              <a:rPr lang="en-AU" smtClean="0"/>
              <a:pPr/>
              <a:t>‹#›</a:t>
            </a:fld>
            <a:endParaRPr lang="en-AU"/>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Footer Placeholder 2"/>
          <p:cNvSpPr>
            <a:spLocks noGrp="1"/>
          </p:cNvSpPr>
          <p:nvPr>
            <p:ph type="ftr" sz="quarter" idx="10"/>
          </p:nvPr>
        </p:nvSpPr>
        <p:spPr/>
        <p:txBody>
          <a:bodyPr/>
          <a:lstStyle>
            <a:lvl1pPr>
              <a:defRPr/>
            </a:lvl1pPr>
          </a:lstStyle>
          <a:p>
            <a:endParaRPr lang="en-AU"/>
          </a:p>
        </p:txBody>
      </p:sp>
      <p:sp>
        <p:nvSpPr>
          <p:cNvPr id="4" name="Slide Number Placeholder 3"/>
          <p:cNvSpPr>
            <a:spLocks noGrp="1"/>
          </p:cNvSpPr>
          <p:nvPr>
            <p:ph type="sldNum" sz="quarter" idx="11"/>
          </p:nvPr>
        </p:nvSpPr>
        <p:spPr/>
        <p:txBody>
          <a:bodyPr/>
          <a:lstStyle>
            <a:lvl1pPr>
              <a:defRPr/>
            </a:lvl1pPr>
          </a:lstStyle>
          <a:p>
            <a:fld id="{17FD5C82-CEDB-4197-9782-8B00FC5DC7B7}" type="slidenum">
              <a:rPr lang="en-AU" smtClean="0"/>
              <a:pPr/>
              <a:t>‹#›</a:t>
            </a:fld>
            <a:endParaRPr lang="en-A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rotWithShape="0">
          <a:gsLst>
            <a:gs pos="0">
              <a:schemeClr val="bg1"/>
            </a:gs>
            <a:gs pos="100000">
              <a:schemeClr val="bg2"/>
            </a:gs>
          </a:gsLst>
          <a:lin ang="5400000" scaled="1"/>
        </a:gradFill>
        <a:effectLst/>
      </p:bgPr>
    </p:bg>
    <p:spTree>
      <p:nvGrpSpPr>
        <p:cNvPr id="1" name=""/>
        <p:cNvGrpSpPr/>
        <p:nvPr/>
      </p:nvGrpSpPr>
      <p:grpSpPr>
        <a:xfrm>
          <a:off x="0" y="0"/>
          <a:ext cx="0" cy="0"/>
          <a:chOff x="0" y="0"/>
          <a:chExt cx="0" cy="0"/>
        </a:xfrm>
      </p:grpSpPr>
      <p:grpSp>
        <p:nvGrpSpPr>
          <p:cNvPr id="2" name="Group 38"/>
          <p:cNvGrpSpPr>
            <a:grpSpLocks/>
          </p:cNvGrpSpPr>
          <p:nvPr/>
        </p:nvGrpSpPr>
        <p:grpSpPr bwMode="auto">
          <a:xfrm>
            <a:off x="6350" y="615950"/>
            <a:ext cx="9118600" cy="6223000"/>
            <a:chOff x="4" y="388"/>
            <a:chExt cx="5744" cy="3920"/>
          </a:xfrm>
        </p:grpSpPr>
        <p:grpSp>
          <p:nvGrpSpPr>
            <p:cNvPr id="3" name="Group 4"/>
            <p:cNvGrpSpPr>
              <a:grpSpLocks/>
            </p:cNvGrpSpPr>
            <p:nvPr/>
          </p:nvGrpSpPr>
          <p:grpSpPr bwMode="auto">
            <a:xfrm>
              <a:off x="4" y="3364"/>
              <a:ext cx="424" cy="424"/>
              <a:chOff x="4" y="3364"/>
              <a:chExt cx="424" cy="424"/>
            </a:xfrm>
          </p:grpSpPr>
          <p:sp>
            <p:nvSpPr>
              <p:cNvPr id="2050" name="Oval 2"/>
              <p:cNvSpPr>
                <a:spLocks noChangeArrowheads="1"/>
              </p:cNvSpPr>
              <p:nvPr/>
            </p:nvSpPr>
            <p:spPr bwMode="grayWhite">
              <a:xfrm>
                <a:off x="4" y="3364"/>
                <a:ext cx="424" cy="424"/>
              </a:xfrm>
              <a:prstGeom prst="ellipse">
                <a:avLst/>
              </a:prstGeom>
              <a:noFill/>
              <a:ln w="12700">
                <a:solidFill>
                  <a:schemeClr val="tx1"/>
                </a:solidFill>
                <a:round/>
                <a:headEnd/>
                <a:tailEnd/>
              </a:ln>
              <a:effectLst/>
            </p:spPr>
            <p:txBody>
              <a:bodyPr wrap="none" anchor="ctr"/>
              <a:lstStyle/>
              <a:p>
                <a:endParaRPr lang="en-AU"/>
              </a:p>
            </p:txBody>
          </p:sp>
          <p:sp>
            <p:nvSpPr>
              <p:cNvPr id="2051" name="Oval 3"/>
              <p:cNvSpPr>
                <a:spLocks noChangeArrowheads="1"/>
              </p:cNvSpPr>
              <p:nvPr/>
            </p:nvSpPr>
            <p:spPr bwMode="grayWhite">
              <a:xfrm>
                <a:off x="100" y="3460"/>
                <a:ext cx="63" cy="63"/>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4" name="Group 7"/>
            <p:cNvGrpSpPr>
              <a:grpSpLocks/>
            </p:cNvGrpSpPr>
            <p:nvPr/>
          </p:nvGrpSpPr>
          <p:grpSpPr bwMode="auto">
            <a:xfrm>
              <a:off x="340" y="3700"/>
              <a:ext cx="184" cy="184"/>
              <a:chOff x="340" y="3700"/>
              <a:chExt cx="184" cy="184"/>
            </a:xfrm>
          </p:grpSpPr>
          <p:sp>
            <p:nvSpPr>
              <p:cNvPr id="2053" name="Oval 5"/>
              <p:cNvSpPr>
                <a:spLocks noChangeArrowheads="1"/>
              </p:cNvSpPr>
              <p:nvPr/>
            </p:nvSpPr>
            <p:spPr bwMode="grayWhite">
              <a:xfrm>
                <a:off x="340" y="3700"/>
                <a:ext cx="184" cy="184"/>
              </a:xfrm>
              <a:prstGeom prst="ellipse">
                <a:avLst/>
              </a:prstGeom>
              <a:noFill/>
              <a:ln w="12700">
                <a:solidFill>
                  <a:schemeClr val="tx1"/>
                </a:solidFill>
                <a:round/>
                <a:headEnd/>
                <a:tailEnd/>
              </a:ln>
              <a:effectLst/>
            </p:spPr>
            <p:txBody>
              <a:bodyPr wrap="none" anchor="ctr"/>
              <a:lstStyle/>
              <a:p>
                <a:endParaRPr lang="en-AU"/>
              </a:p>
            </p:txBody>
          </p:sp>
          <p:sp>
            <p:nvSpPr>
              <p:cNvPr id="2054" name="Oval 6"/>
              <p:cNvSpPr>
                <a:spLocks noChangeArrowheads="1"/>
              </p:cNvSpPr>
              <p:nvPr/>
            </p:nvSpPr>
            <p:spPr bwMode="grayWhite">
              <a:xfrm>
                <a:off x="382" y="3742"/>
                <a:ext cx="24" cy="24"/>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5" name="Group 10"/>
            <p:cNvGrpSpPr>
              <a:grpSpLocks/>
            </p:cNvGrpSpPr>
            <p:nvPr/>
          </p:nvGrpSpPr>
          <p:grpSpPr bwMode="auto">
            <a:xfrm>
              <a:off x="3875" y="3612"/>
              <a:ext cx="280" cy="280"/>
              <a:chOff x="3875" y="3612"/>
              <a:chExt cx="280" cy="280"/>
            </a:xfrm>
          </p:grpSpPr>
          <p:sp>
            <p:nvSpPr>
              <p:cNvPr id="2056" name="Oval 8"/>
              <p:cNvSpPr>
                <a:spLocks noChangeArrowheads="1"/>
              </p:cNvSpPr>
              <p:nvPr/>
            </p:nvSpPr>
            <p:spPr bwMode="grayWhite">
              <a:xfrm>
                <a:off x="3875" y="3612"/>
                <a:ext cx="280" cy="280"/>
              </a:xfrm>
              <a:prstGeom prst="ellipse">
                <a:avLst/>
              </a:prstGeom>
              <a:noFill/>
              <a:ln w="12700">
                <a:solidFill>
                  <a:schemeClr val="tx1"/>
                </a:solidFill>
                <a:round/>
                <a:headEnd/>
                <a:tailEnd/>
              </a:ln>
              <a:effectLst/>
            </p:spPr>
            <p:txBody>
              <a:bodyPr wrap="none" anchor="ctr"/>
              <a:lstStyle/>
              <a:p>
                <a:endParaRPr lang="en-AU"/>
              </a:p>
            </p:txBody>
          </p:sp>
          <p:sp>
            <p:nvSpPr>
              <p:cNvPr id="2057" name="Oval 9"/>
              <p:cNvSpPr>
                <a:spLocks noChangeArrowheads="1"/>
              </p:cNvSpPr>
              <p:nvPr/>
            </p:nvSpPr>
            <p:spPr bwMode="grayWhite">
              <a:xfrm>
                <a:off x="3939" y="3676"/>
                <a:ext cx="39" cy="39"/>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6" name="Group 13"/>
            <p:cNvGrpSpPr>
              <a:grpSpLocks/>
            </p:cNvGrpSpPr>
            <p:nvPr/>
          </p:nvGrpSpPr>
          <p:grpSpPr bwMode="auto">
            <a:xfrm>
              <a:off x="1560" y="4076"/>
              <a:ext cx="232" cy="232"/>
              <a:chOff x="1560" y="4076"/>
              <a:chExt cx="232" cy="232"/>
            </a:xfrm>
          </p:grpSpPr>
          <p:sp>
            <p:nvSpPr>
              <p:cNvPr id="2059" name="Oval 11"/>
              <p:cNvSpPr>
                <a:spLocks noChangeArrowheads="1"/>
              </p:cNvSpPr>
              <p:nvPr/>
            </p:nvSpPr>
            <p:spPr bwMode="grayWhite">
              <a:xfrm>
                <a:off x="1560" y="4076"/>
                <a:ext cx="232" cy="232"/>
              </a:xfrm>
              <a:prstGeom prst="ellipse">
                <a:avLst/>
              </a:prstGeom>
              <a:noFill/>
              <a:ln w="12700">
                <a:solidFill>
                  <a:schemeClr val="tx1"/>
                </a:solidFill>
                <a:round/>
                <a:headEnd/>
                <a:tailEnd/>
              </a:ln>
              <a:effectLst/>
            </p:spPr>
            <p:txBody>
              <a:bodyPr wrap="none" anchor="ctr"/>
              <a:lstStyle/>
              <a:p>
                <a:endParaRPr lang="en-AU"/>
              </a:p>
            </p:txBody>
          </p:sp>
          <p:sp>
            <p:nvSpPr>
              <p:cNvPr id="2060" name="Oval 12"/>
              <p:cNvSpPr>
                <a:spLocks noChangeArrowheads="1"/>
              </p:cNvSpPr>
              <p:nvPr/>
            </p:nvSpPr>
            <p:spPr bwMode="grayWhite">
              <a:xfrm>
                <a:off x="1613" y="4129"/>
                <a:ext cx="32" cy="32"/>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7" name="Group 16"/>
            <p:cNvGrpSpPr>
              <a:grpSpLocks/>
            </p:cNvGrpSpPr>
            <p:nvPr/>
          </p:nvGrpSpPr>
          <p:grpSpPr bwMode="auto">
            <a:xfrm>
              <a:off x="4" y="2788"/>
              <a:ext cx="232" cy="232"/>
              <a:chOff x="4" y="2788"/>
              <a:chExt cx="232" cy="232"/>
            </a:xfrm>
          </p:grpSpPr>
          <p:sp>
            <p:nvSpPr>
              <p:cNvPr id="2062" name="Oval 14"/>
              <p:cNvSpPr>
                <a:spLocks noChangeArrowheads="1"/>
              </p:cNvSpPr>
              <p:nvPr/>
            </p:nvSpPr>
            <p:spPr bwMode="grayWhite">
              <a:xfrm>
                <a:off x="4" y="2788"/>
                <a:ext cx="232" cy="232"/>
              </a:xfrm>
              <a:prstGeom prst="ellipse">
                <a:avLst/>
              </a:prstGeom>
              <a:noFill/>
              <a:ln w="12700">
                <a:solidFill>
                  <a:schemeClr val="tx1"/>
                </a:solidFill>
                <a:round/>
                <a:headEnd/>
                <a:tailEnd/>
              </a:ln>
              <a:effectLst/>
            </p:spPr>
            <p:txBody>
              <a:bodyPr wrap="none" anchor="ctr"/>
              <a:lstStyle/>
              <a:p>
                <a:endParaRPr lang="en-AU"/>
              </a:p>
            </p:txBody>
          </p:sp>
          <p:sp>
            <p:nvSpPr>
              <p:cNvPr id="2063" name="Oval 15"/>
              <p:cNvSpPr>
                <a:spLocks noChangeArrowheads="1"/>
              </p:cNvSpPr>
              <p:nvPr/>
            </p:nvSpPr>
            <p:spPr bwMode="grayWhite">
              <a:xfrm>
                <a:off x="57" y="2841"/>
                <a:ext cx="32" cy="32"/>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8" name="Group 19"/>
            <p:cNvGrpSpPr>
              <a:grpSpLocks/>
            </p:cNvGrpSpPr>
            <p:nvPr/>
          </p:nvGrpSpPr>
          <p:grpSpPr bwMode="auto">
            <a:xfrm>
              <a:off x="3460" y="388"/>
              <a:ext cx="424" cy="424"/>
              <a:chOff x="3460" y="388"/>
              <a:chExt cx="424" cy="424"/>
            </a:xfrm>
          </p:grpSpPr>
          <p:sp>
            <p:nvSpPr>
              <p:cNvPr id="2065" name="Oval 17"/>
              <p:cNvSpPr>
                <a:spLocks noChangeArrowheads="1"/>
              </p:cNvSpPr>
              <p:nvPr/>
            </p:nvSpPr>
            <p:spPr bwMode="grayWhite">
              <a:xfrm>
                <a:off x="3460" y="388"/>
                <a:ext cx="424" cy="424"/>
              </a:xfrm>
              <a:prstGeom prst="ellipse">
                <a:avLst/>
              </a:prstGeom>
              <a:noFill/>
              <a:ln w="12700">
                <a:solidFill>
                  <a:schemeClr val="tx1"/>
                </a:solidFill>
                <a:round/>
                <a:headEnd/>
                <a:tailEnd/>
              </a:ln>
              <a:effectLst/>
            </p:spPr>
            <p:txBody>
              <a:bodyPr wrap="none" anchor="ctr"/>
              <a:lstStyle/>
              <a:p>
                <a:endParaRPr lang="en-AU"/>
              </a:p>
            </p:txBody>
          </p:sp>
          <p:sp>
            <p:nvSpPr>
              <p:cNvPr id="2066" name="Oval 18"/>
              <p:cNvSpPr>
                <a:spLocks noChangeArrowheads="1"/>
              </p:cNvSpPr>
              <p:nvPr/>
            </p:nvSpPr>
            <p:spPr bwMode="grayWhite">
              <a:xfrm>
                <a:off x="3556" y="484"/>
                <a:ext cx="63" cy="63"/>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9" name="Group 22"/>
            <p:cNvGrpSpPr>
              <a:grpSpLocks/>
            </p:cNvGrpSpPr>
            <p:nvPr/>
          </p:nvGrpSpPr>
          <p:grpSpPr bwMode="auto">
            <a:xfrm>
              <a:off x="3220" y="580"/>
              <a:ext cx="232" cy="232"/>
              <a:chOff x="3220" y="580"/>
              <a:chExt cx="232" cy="232"/>
            </a:xfrm>
          </p:grpSpPr>
          <p:sp>
            <p:nvSpPr>
              <p:cNvPr id="2068" name="Oval 20"/>
              <p:cNvSpPr>
                <a:spLocks noChangeArrowheads="1"/>
              </p:cNvSpPr>
              <p:nvPr/>
            </p:nvSpPr>
            <p:spPr bwMode="grayWhite">
              <a:xfrm>
                <a:off x="3220" y="580"/>
                <a:ext cx="232" cy="232"/>
              </a:xfrm>
              <a:prstGeom prst="ellipse">
                <a:avLst/>
              </a:prstGeom>
              <a:noFill/>
              <a:ln w="12700">
                <a:solidFill>
                  <a:schemeClr val="tx1"/>
                </a:solidFill>
                <a:round/>
                <a:headEnd/>
                <a:tailEnd/>
              </a:ln>
              <a:effectLst/>
            </p:spPr>
            <p:txBody>
              <a:bodyPr wrap="none" anchor="ctr"/>
              <a:lstStyle/>
              <a:p>
                <a:endParaRPr lang="en-AU"/>
              </a:p>
            </p:txBody>
          </p:sp>
          <p:sp>
            <p:nvSpPr>
              <p:cNvPr id="2069" name="Oval 21"/>
              <p:cNvSpPr>
                <a:spLocks noChangeArrowheads="1"/>
              </p:cNvSpPr>
              <p:nvPr/>
            </p:nvSpPr>
            <p:spPr bwMode="grayWhite">
              <a:xfrm>
                <a:off x="3273" y="633"/>
                <a:ext cx="32" cy="32"/>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10" name="Group 25"/>
            <p:cNvGrpSpPr>
              <a:grpSpLocks/>
            </p:cNvGrpSpPr>
            <p:nvPr/>
          </p:nvGrpSpPr>
          <p:grpSpPr bwMode="auto">
            <a:xfrm>
              <a:off x="3892" y="388"/>
              <a:ext cx="232" cy="232"/>
              <a:chOff x="3892" y="388"/>
              <a:chExt cx="232" cy="232"/>
            </a:xfrm>
          </p:grpSpPr>
          <p:sp>
            <p:nvSpPr>
              <p:cNvPr id="2071" name="Oval 23"/>
              <p:cNvSpPr>
                <a:spLocks noChangeArrowheads="1"/>
              </p:cNvSpPr>
              <p:nvPr/>
            </p:nvSpPr>
            <p:spPr bwMode="grayWhite">
              <a:xfrm>
                <a:off x="3892" y="388"/>
                <a:ext cx="232" cy="232"/>
              </a:xfrm>
              <a:prstGeom prst="ellipse">
                <a:avLst/>
              </a:prstGeom>
              <a:noFill/>
              <a:ln w="12700">
                <a:solidFill>
                  <a:schemeClr val="tx1"/>
                </a:solidFill>
                <a:round/>
                <a:headEnd/>
                <a:tailEnd/>
              </a:ln>
              <a:effectLst/>
            </p:spPr>
            <p:txBody>
              <a:bodyPr wrap="none" anchor="ctr"/>
              <a:lstStyle/>
              <a:p>
                <a:endParaRPr lang="en-AU"/>
              </a:p>
            </p:txBody>
          </p:sp>
          <p:sp>
            <p:nvSpPr>
              <p:cNvPr id="2072" name="Oval 24"/>
              <p:cNvSpPr>
                <a:spLocks noChangeArrowheads="1"/>
              </p:cNvSpPr>
              <p:nvPr/>
            </p:nvSpPr>
            <p:spPr bwMode="grayWhite">
              <a:xfrm>
                <a:off x="3945" y="441"/>
                <a:ext cx="32" cy="32"/>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11" name="Group 28"/>
            <p:cNvGrpSpPr>
              <a:grpSpLocks/>
            </p:cNvGrpSpPr>
            <p:nvPr/>
          </p:nvGrpSpPr>
          <p:grpSpPr bwMode="auto">
            <a:xfrm>
              <a:off x="5420" y="1139"/>
              <a:ext cx="328" cy="328"/>
              <a:chOff x="5420" y="1139"/>
              <a:chExt cx="328" cy="328"/>
            </a:xfrm>
          </p:grpSpPr>
          <p:sp>
            <p:nvSpPr>
              <p:cNvPr id="2074" name="Oval 26"/>
              <p:cNvSpPr>
                <a:spLocks noChangeArrowheads="1"/>
              </p:cNvSpPr>
              <p:nvPr/>
            </p:nvSpPr>
            <p:spPr bwMode="grayWhite">
              <a:xfrm>
                <a:off x="5420" y="1139"/>
                <a:ext cx="328" cy="328"/>
              </a:xfrm>
              <a:prstGeom prst="ellipse">
                <a:avLst/>
              </a:prstGeom>
              <a:noFill/>
              <a:ln w="12700">
                <a:solidFill>
                  <a:schemeClr val="tx1"/>
                </a:solidFill>
                <a:round/>
                <a:headEnd/>
                <a:tailEnd/>
              </a:ln>
              <a:effectLst/>
            </p:spPr>
            <p:txBody>
              <a:bodyPr wrap="none" anchor="ctr"/>
              <a:lstStyle/>
              <a:p>
                <a:endParaRPr lang="en-AU"/>
              </a:p>
            </p:txBody>
          </p:sp>
          <p:sp>
            <p:nvSpPr>
              <p:cNvPr id="2075" name="Oval 27"/>
              <p:cNvSpPr>
                <a:spLocks noChangeArrowheads="1"/>
              </p:cNvSpPr>
              <p:nvPr/>
            </p:nvSpPr>
            <p:spPr bwMode="grayWhite">
              <a:xfrm>
                <a:off x="5495" y="1214"/>
                <a:ext cx="47" cy="47"/>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12" name="Group 31"/>
            <p:cNvGrpSpPr>
              <a:grpSpLocks/>
            </p:cNvGrpSpPr>
            <p:nvPr/>
          </p:nvGrpSpPr>
          <p:grpSpPr bwMode="auto">
            <a:xfrm>
              <a:off x="5476" y="1588"/>
              <a:ext cx="136" cy="136"/>
              <a:chOff x="5476" y="1588"/>
              <a:chExt cx="136" cy="136"/>
            </a:xfrm>
          </p:grpSpPr>
          <p:sp>
            <p:nvSpPr>
              <p:cNvPr id="2077" name="Oval 29"/>
              <p:cNvSpPr>
                <a:spLocks noChangeArrowheads="1"/>
              </p:cNvSpPr>
              <p:nvPr/>
            </p:nvSpPr>
            <p:spPr bwMode="grayWhite">
              <a:xfrm>
                <a:off x="5476" y="1588"/>
                <a:ext cx="136" cy="136"/>
              </a:xfrm>
              <a:prstGeom prst="ellipse">
                <a:avLst/>
              </a:prstGeom>
              <a:noFill/>
              <a:ln w="12700">
                <a:solidFill>
                  <a:schemeClr val="tx1"/>
                </a:solidFill>
                <a:round/>
                <a:headEnd/>
                <a:tailEnd/>
              </a:ln>
              <a:effectLst/>
            </p:spPr>
            <p:txBody>
              <a:bodyPr wrap="none" anchor="ctr"/>
              <a:lstStyle/>
              <a:p>
                <a:endParaRPr lang="en-AU"/>
              </a:p>
            </p:txBody>
          </p:sp>
          <p:sp>
            <p:nvSpPr>
              <p:cNvPr id="2078" name="Oval 30"/>
              <p:cNvSpPr>
                <a:spLocks noChangeArrowheads="1"/>
              </p:cNvSpPr>
              <p:nvPr/>
            </p:nvSpPr>
            <p:spPr bwMode="grayWhite">
              <a:xfrm>
                <a:off x="5508" y="1620"/>
                <a:ext cx="16" cy="16"/>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13" name="Group 34"/>
            <p:cNvGrpSpPr>
              <a:grpSpLocks/>
            </p:cNvGrpSpPr>
            <p:nvPr/>
          </p:nvGrpSpPr>
          <p:grpSpPr bwMode="auto">
            <a:xfrm>
              <a:off x="772" y="772"/>
              <a:ext cx="328" cy="328"/>
              <a:chOff x="772" y="772"/>
              <a:chExt cx="328" cy="328"/>
            </a:xfrm>
          </p:grpSpPr>
          <p:sp>
            <p:nvSpPr>
              <p:cNvPr id="2080" name="Oval 32"/>
              <p:cNvSpPr>
                <a:spLocks noChangeArrowheads="1"/>
              </p:cNvSpPr>
              <p:nvPr/>
            </p:nvSpPr>
            <p:spPr bwMode="grayWhite">
              <a:xfrm>
                <a:off x="772" y="772"/>
                <a:ext cx="328" cy="328"/>
              </a:xfrm>
              <a:prstGeom prst="ellipse">
                <a:avLst/>
              </a:prstGeom>
              <a:noFill/>
              <a:ln w="12700">
                <a:solidFill>
                  <a:schemeClr val="tx1"/>
                </a:solidFill>
                <a:round/>
                <a:headEnd/>
                <a:tailEnd/>
              </a:ln>
              <a:effectLst/>
            </p:spPr>
            <p:txBody>
              <a:bodyPr wrap="none" anchor="ctr"/>
              <a:lstStyle/>
              <a:p>
                <a:endParaRPr lang="en-AU"/>
              </a:p>
            </p:txBody>
          </p:sp>
          <p:sp>
            <p:nvSpPr>
              <p:cNvPr id="2081" name="Oval 33"/>
              <p:cNvSpPr>
                <a:spLocks noChangeArrowheads="1"/>
              </p:cNvSpPr>
              <p:nvPr/>
            </p:nvSpPr>
            <p:spPr bwMode="grayWhite">
              <a:xfrm>
                <a:off x="846" y="846"/>
                <a:ext cx="48" cy="48"/>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14" name="Group 37"/>
            <p:cNvGrpSpPr>
              <a:grpSpLocks/>
            </p:cNvGrpSpPr>
            <p:nvPr/>
          </p:nvGrpSpPr>
          <p:grpSpPr bwMode="auto">
            <a:xfrm>
              <a:off x="1108" y="868"/>
              <a:ext cx="232" cy="232"/>
              <a:chOff x="1108" y="868"/>
              <a:chExt cx="232" cy="232"/>
            </a:xfrm>
          </p:grpSpPr>
          <p:sp>
            <p:nvSpPr>
              <p:cNvPr id="2083" name="Oval 35"/>
              <p:cNvSpPr>
                <a:spLocks noChangeArrowheads="1"/>
              </p:cNvSpPr>
              <p:nvPr/>
            </p:nvSpPr>
            <p:spPr bwMode="grayWhite">
              <a:xfrm>
                <a:off x="1108" y="868"/>
                <a:ext cx="232" cy="232"/>
              </a:xfrm>
              <a:prstGeom prst="ellipse">
                <a:avLst/>
              </a:prstGeom>
              <a:noFill/>
              <a:ln w="12700">
                <a:solidFill>
                  <a:schemeClr val="tx1"/>
                </a:solidFill>
                <a:round/>
                <a:headEnd/>
                <a:tailEnd/>
              </a:ln>
              <a:effectLst/>
            </p:spPr>
            <p:txBody>
              <a:bodyPr wrap="none" anchor="ctr"/>
              <a:lstStyle/>
              <a:p>
                <a:endParaRPr lang="en-AU"/>
              </a:p>
            </p:txBody>
          </p:sp>
          <p:sp>
            <p:nvSpPr>
              <p:cNvPr id="2084" name="Oval 36"/>
              <p:cNvSpPr>
                <a:spLocks noChangeArrowheads="1"/>
              </p:cNvSpPr>
              <p:nvPr/>
            </p:nvSpPr>
            <p:spPr bwMode="grayWhite">
              <a:xfrm>
                <a:off x="1161" y="921"/>
                <a:ext cx="32" cy="32"/>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sp>
        <p:nvSpPr>
          <p:cNvPr id="2087" name="Rectangle 39"/>
          <p:cNvSpPr>
            <a:spLocks noGrp="1" noChangeArrowheads="1"/>
          </p:cNvSpPr>
          <p:nvPr>
            <p:ph type="ctrTitle" sz="quarter"/>
          </p:nvPr>
        </p:nvSpPr>
        <p:spPr>
          <a:xfrm>
            <a:off x="685800" y="2286000"/>
            <a:ext cx="7772400" cy="1143000"/>
          </a:xfrm>
        </p:spPr>
        <p:txBody>
          <a:bodyPr/>
          <a:lstStyle>
            <a:lvl1pPr>
              <a:defRPr/>
            </a:lvl1pPr>
          </a:lstStyle>
          <a:p>
            <a:r>
              <a:rPr lang="en-US" smtClean="0"/>
              <a:t>Click to edit Master title style</a:t>
            </a:r>
            <a:endParaRPr lang="en-AU"/>
          </a:p>
        </p:txBody>
      </p:sp>
      <p:sp>
        <p:nvSpPr>
          <p:cNvPr id="2088" name="Rectangle 40"/>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AU"/>
          </a:p>
        </p:txBody>
      </p:sp>
      <p:sp>
        <p:nvSpPr>
          <p:cNvPr id="2089" name="Rectangle 41"/>
          <p:cNvSpPr>
            <a:spLocks noGrp="1" noChangeArrowheads="1"/>
          </p:cNvSpPr>
          <p:nvPr>
            <p:ph type="dt" sz="quarter" idx="2"/>
          </p:nvPr>
        </p:nvSpPr>
        <p:spPr/>
        <p:txBody>
          <a:bodyPr/>
          <a:lstStyle>
            <a:lvl1pPr>
              <a:defRPr/>
            </a:lvl1pPr>
          </a:lstStyle>
          <a:p>
            <a:fld id="{04BA39EF-9A06-4E04-9F3F-04087822A383}" type="datetimeFigureOut">
              <a:rPr lang="en-US" smtClean="0"/>
              <a:pPr/>
              <a:t>3/10/2008</a:t>
            </a:fld>
            <a:endParaRPr lang="en-AU"/>
          </a:p>
        </p:txBody>
      </p:sp>
      <p:sp>
        <p:nvSpPr>
          <p:cNvPr id="2090" name="Rectangle 42"/>
          <p:cNvSpPr>
            <a:spLocks noGrp="1" noChangeArrowheads="1"/>
          </p:cNvSpPr>
          <p:nvPr>
            <p:ph type="ftr" sz="quarter" idx="3"/>
          </p:nvPr>
        </p:nvSpPr>
        <p:spPr/>
        <p:txBody>
          <a:bodyPr/>
          <a:lstStyle>
            <a:lvl1pPr>
              <a:defRPr/>
            </a:lvl1pPr>
          </a:lstStyle>
          <a:p>
            <a:endParaRPr lang="en-AU"/>
          </a:p>
        </p:txBody>
      </p:sp>
      <p:sp>
        <p:nvSpPr>
          <p:cNvPr id="2091" name="Rectangle 43"/>
          <p:cNvSpPr>
            <a:spLocks noGrp="1" noChangeArrowheads="1"/>
          </p:cNvSpPr>
          <p:nvPr>
            <p:ph type="sldNum" sz="quarter" idx="4"/>
          </p:nvPr>
        </p:nvSpPr>
        <p:spPr/>
        <p:txBody>
          <a:bodyPr/>
          <a:lstStyle>
            <a:lvl1pPr>
              <a:defRPr/>
            </a:lvl1pPr>
          </a:lstStyle>
          <a:p>
            <a:fld id="{D6E648FA-71E9-4C9E-BE36-A89CEEC4DB7B}" type="slidenum">
              <a:rPr lang="en-AU" smtClean="0"/>
              <a:pPr/>
              <a:t>‹#›</a:t>
            </a:fld>
            <a:endParaRPr lang="en-AU"/>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AU"/>
          </a:p>
        </p:txBody>
      </p:sp>
      <p:sp>
        <p:nvSpPr>
          <p:cNvPr id="3" name="Slide Number Placeholder 2"/>
          <p:cNvSpPr>
            <a:spLocks noGrp="1"/>
          </p:cNvSpPr>
          <p:nvPr>
            <p:ph type="sldNum" sz="quarter" idx="11"/>
          </p:nvPr>
        </p:nvSpPr>
        <p:spPr/>
        <p:txBody>
          <a:bodyPr/>
          <a:lstStyle>
            <a:lvl1pPr>
              <a:defRPr/>
            </a:lvl1pPr>
          </a:lstStyle>
          <a:p>
            <a:fld id="{55B85465-ACCB-4EDD-BFA9-6CD8473EDEA6}" type="slidenum">
              <a:rPr lang="en-AU" smtClean="0"/>
              <a:pPr/>
              <a:t>‹#›</a:t>
            </a:fld>
            <a:endParaRPr lang="en-AU"/>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AU"/>
          </a:p>
        </p:txBody>
      </p:sp>
      <p:sp>
        <p:nvSpPr>
          <p:cNvPr id="6" name="Slide Number Placeholder 5"/>
          <p:cNvSpPr>
            <a:spLocks noGrp="1"/>
          </p:cNvSpPr>
          <p:nvPr>
            <p:ph type="sldNum" sz="quarter" idx="11"/>
          </p:nvPr>
        </p:nvSpPr>
        <p:spPr/>
        <p:txBody>
          <a:bodyPr/>
          <a:lstStyle>
            <a:lvl1pPr>
              <a:defRPr/>
            </a:lvl1pPr>
          </a:lstStyle>
          <a:p>
            <a:fld id="{1F0437AD-54E2-4CF7-A188-D4C73E9E3D1A}" type="slidenum">
              <a:rPr lang="en-AU" smtClean="0"/>
              <a:pPr/>
              <a:t>‹#›</a:t>
            </a:fld>
            <a:endParaRPr lang="en-AU"/>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AU"/>
          </a:p>
        </p:txBody>
      </p:sp>
      <p:sp>
        <p:nvSpPr>
          <p:cNvPr id="6" name="Slide Number Placeholder 5"/>
          <p:cNvSpPr>
            <a:spLocks noGrp="1"/>
          </p:cNvSpPr>
          <p:nvPr>
            <p:ph type="sldNum" sz="quarter" idx="11"/>
          </p:nvPr>
        </p:nvSpPr>
        <p:spPr/>
        <p:txBody>
          <a:bodyPr/>
          <a:lstStyle>
            <a:lvl1pPr>
              <a:defRPr/>
            </a:lvl1pPr>
          </a:lstStyle>
          <a:p>
            <a:fld id="{8B8E4E74-0F28-4A31-A8D5-0770275A4FDE}" type="slidenum">
              <a:rPr lang="en-AU" smtClean="0"/>
              <a:pPr/>
              <a:t>‹#›</a:t>
            </a:fld>
            <a:endParaRPr lang="en-AU"/>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Footer Placeholder 3"/>
          <p:cNvSpPr>
            <a:spLocks noGrp="1"/>
          </p:cNvSpPr>
          <p:nvPr>
            <p:ph type="ftr" sz="quarter" idx="10"/>
          </p:nvPr>
        </p:nvSpPr>
        <p:spPr/>
        <p:txBody>
          <a:bodyPr/>
          <a:lstStyle>
            <a:lvl1pPr>
              <a:defRPr/>
            </a:lvl1pPr>
          </a:lstStyle>
          <a:p>
            <a:endParaRPr lang="en-AU"/>
          </a:p>
        </p:txBody>
      </p:sp>
      <p:sp>
        <p:nvSpPr>
          <p:cNvPr id="5" name="Slide Number Placeholder 4"/>
          <p:cNvSpPr>
            <a:spLocks noGrp="1"/>
          </p:cNvSpPr>
          <p:nvPr>
            <p:ph type="sldNum" sz="quarter" idx="11"/>
          </p:nvPr>
        </p:nvSpPr>
        <p:spPr/>
        <p:txBody>
          <a:bodyPr/>
          <a:lstStyle>
            <a:lvl1pPr>
              <a:defRPr/>
            </a:lvl1pPr>
          </a:lstStyle>
          <a:p>
            <a:fld id="{232B1D4B-DBF7-433C-94CA-0ECD9423C4D8}" type="slidenum">
              <a:rPr lang="en-AU" smtClean="0"/>
              <a:pPr/>
              <a:t>‹#›</a:t>
            </a:fld>
            <a:endParaRPr lang="en-AU"/>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8"/>
            <a:ext cx="1828800" cy="5470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1371600" y="274638"/>
            <a:ext cx="5334000" cy="5470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Footer Placeholder 3"/>
          <p:cNvSpPr>
            <a:spLocks noGrp="1"/>
          </p:cNvSpPr>
          <p:nvPr>
            <p:ph type="ftr" sz="quarter" idx="10"/>
          </p:nvPr>
        </p:nvSpPr>
        <p:spPr/>
        <p:txBody>
          <a:bodyPr/>
          <a:lstStyle>
            <a:lvl1pPr>
              <a:defRPr/>
            </a:lvl1pPr>
          </a:lstStyle>
          <a:p>
            <a:endParaRPr lang="en-AU"/>
          </a:p>
        </p:txBody>
      </p:sp>
      <p:sp>
        <p:nvSpPr>
          <p:cNvPr id="5" name="Slide Number Placeholder 4"/>
          <p:cNvSpPr>
            <a:spLocks noGrp="1"/>
          </p:cNvSpPr>
          <p:nvPr>
            <p:ph type="sldNum" sz="quarter" idx="11"/>
          </p:nvPr>
        </p:nvSpPr>
        <p:spPr/>
        <p:txBody>
          <a:bodyPr/>
          <a:lstStyle>
            <a:lvl1pPr>
              <a:defRPr/>
            </a:lvl1pPr>
          </a:lstStyle>
          <a:p>
            <a:fld id="{20DF38BC-3E1B-41AB-BA74-37C8D31F7536}" type="slidenum">
              <a:rPr lang="en-AU" smtClean="0"/>
              <a:pPr/>
              <a:t>‹#›</a:t>
            </a:fld>
            <a:endParaRPr lang="en-AU"/>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80" name="Picture 8" descr="autumn"/>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076" name="Rectangle 4"/>
          <p:cNvSpPr>
            <a:spLocks noGrp="1" noChangeArrowheads="1"/>
          </p:cNvSpPr>
          <p:nvPr>
            <p:ph type="ctrTitle"/>
          </p:nvPr>
        </p:nvSpPr>
        <p:spPr>
          <a:xfrm>
            <a:off x="1219200" y="609600"/>
            <a:ext cx="6248400" cy="2971800"/>
          </a:xfrm>
        </p:spPr>
        <p:txBody>
          <a:bodyPr/>
          <a:lstStyle>
            <a:lvl1pPr algn="l">
              <a:defRPr sz="6000" b="1"/>
            </a:lvl1pPr>
          </a:lstStyle>
          <a:p>
            <a:r>
              <a:rPr lang="en-US" smtClean="0"/>
              <a:t>Click to edit Master title style</a:t>
            </a:r>
            <a:endParaRPr lang="en-AU"/>
          </a:p>
        </p:txBody>
      </p:sp>
      <p:sp>
        <p:nvSpPr>
          <p:cNvPr id="3077" name="Rectangle 5"/>
          <p:cNvSpPr>
            <a:spLocks noGrp="1" noChangeArrowheads="1"/>
          </p:cNvSpPr>
          <p:nvPr>
            <p:ph type="subTitle" idx="1"/>
          </p:nvPr>
        </p:nvSpPr>
        <p:spPr>
          <a:xfrm>
            <a:off x="1219200" y="3886200"/>
            <a:ext cx="6248400" cy="609600"/>
          </a:xfrm>
        </p:spPr>
        <p:txBody>
          <a:bodyPr/>
          <a:lstStyle>
            <a:lvl1pPr marL="0" indent="0" algn="ctr">
              <a:buFontTx/>
              <a:buNone/>
              <a:defRPr sz="2800" b="1" i="1"/>
            </a:lvl1pPr>
          </a:lstStyle>
          <a:p>
            <a:r>
              <a:rPr lang="en-US" smtClean="0"/>
              <a:t>Click to edit Master subtitle style</a:t>
            </a:r>
            <a:endParaRPr lang="en-AU"/>
          </a:p>
        </p:txBody>
      </p:sp>
      <p:sp>
        <p:nvSpPr>
          <p:cNvPr id="3078" name="Rectangle 6"/>
          <p:cNvSpPr>
            <a:spLocks noGrp="1" noChangeArrowheads="1"/>
          </p:cNvSpPr>
          <p:nvPr>
            <p:ph type="ftr" sz="quarter" idx="3"/>
          </p:nvPr>
        </p:nvSpPr>
        <p:spPr>
          <a:xfrm>
            <a:off x="3124200" y="6245225"/>
            <a:ext cx="2895600" cy="476250"/>
          </a:xfrm>
        </p:spPr>
        <p:txBody>
          <a:bodyPr/>
          <a:lstStyle>
            <a:lvl1pPr>
              <a:defRPr/>
            </a:lvl1pPr>
          </a:lstStyle>
          <a:p>
            <a:endParaRPr lang="en-AU"/>
          </a:p>
        </p:txBody>
      </p:sp>
      <p:sp>
        <p:nvSpPr>
          <p:cNvPr id="3079" name="Rectangle 7"/>
          <p:cNvSpPr>
            <a:spLocks noGrp="1" noChangeArrowheads="1"/>
          </p:cNvSpPr>
          <p:nvPr>
            <p:ph type="sldNum" sz="quarter" idx="4"/>
          </p:nvPr>
        </p:nvSpPr>
        <p:spPr>
          <a:xfrm>
            <a:off x="6553200" y="6245225"/>
            <a:ext cx="2133600" cy="476250"/>
          </a:xfrm>
        </p:spPr>
        <p:txBody>
          <a:bodyPr/>
          <a:lstStyle>
            <a:lvl1pPr>
              <a:defRPr sz="1400"/>
            </a:lvl1pPr>
          </a:lstStyle>
          <a:p>
            <a:fld id="{D6E648FA-71E9-4C9E-BE36-A89CEEC4DB7B}" type="slidenum">
              <a:rPr lang="en-AU" smtClean="0"/>
              <a:pPr/>
              <a:t>‹#›</a:t>
            </a:fld>
            <a:endParaRPr lang="en-AU"/>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Footer Placeholder 3"/>
          <p:cNvSpPr>
            <a:spLocks noGrp="1"/>
          </p:cNvSpPr>
          <p:nvPr>
            <p:ph type="ftr" sz="quarter" idx="10"/>
          </p:nvPr>
        </p:nvSpPr>
        <p:spPr/>
        <p:txBody>
          <a:bodyPr/>
          <a:lstStyle>
            <a:lvl1pPr>
              <a:defRPr/>
            </a:lvl1pPr>
          </a:lstStyle>
          <a:p>
            <a:endParaRPr lang="en-AU"/>
          </a:p>
        </p:txBody>
      </p:sp>
      <p:sp>
        <p:nvSpPr>
          <p:cNvPr id="5" name="Slide Number Placeholder 4"/>
          <p:cNvSpPr>
            <a:spLocks noGrp="1"/>
          </p:cNvSpPr>
          <p:nvPr>
            <p:ph type="sldNum" sz="quarter" idx="11"/>
          </p:nvPr>
        </p:nvSpPr>
        <p:spPr/>
        <p:txBody>
          <a:bodyPr/>
          <a:lstStyle>
            <a:lvl1pPr>
              <a:defRPr/>
            </a:lvl1pPr>
          </a:lstStyle>
          <a:p>
            <a:fld id="{FC1D621A-50A7-480E-B2DA-0BEA1C4558B2}" type="slidenum">
              <a:rPr lang="en-AU" smtClean="0"/>
              <a:pPr/>
              <a:t>‹#›</a:t>
            </a:fld>
            <a:endParaRPr lang="en-AU"/>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AU"/>
          </a:p>
        </p:txBody>
      </p:sp>
      <p:sp>
        <p:nvSpPr>
          <p:cNvPr id="5" name="Slide Number Placeholder 4"/>
          <p:cNvSpPr>
            <a:spLocks noGrp="1"/>
          </p:cNvSpPr>
          <p:nvPr>
            <p:ph type="sldNum" sz="quarter" idx="11"/>
          </p:nvPr>
        </p:nvSpPr>
        <p:spPr/>
        <p:txBody>
          <a:bodyPr/>
          <a:lstStyle>
            <a:lvl1pPr>
              <a:defRPr/>
            </a:lvl1pPr>
          </a:lstStyle>
          <a:p>
            <a:fld id="{39804D33-9907-4065-862D-FC61A46B0046}" type="slidenum">
              <a:rPr lang="en-AU" smtClean="0"/>
              <a:pPr/>
              <a:t>‹#›</a:t>
            </a:fld>
            <a:endParaRPr lang="en-AU"/>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304800" y="1219200"/>
            <a:ext cx="411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572000" y="1219200"/>
            <a:ext cx="411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4"/>
          <p:cNvSpPr>
            <a:spLocks noGrp="1"/>
          </p:cNvSpPr>
          <p:nvPr>
            <p:ph type="ftr" sz="quarter" idx="10"/>
          </p:nvPr>
        </p:nvSpPr>
        <p:spPr/>
        <p:txBody>
          <a:bodyPr/>
          <a:lstStyle>
            <a:lvl1pPr>
              <a:defRPr/>
            </a:lvl1pPr>
          </a:lstStyle>
          <a:p>
            <a:endParaRPr lang="en-AU"/>
          </a:p>
        </p:txBody>
      </p:sp>
      <p:sp>
        <p:nvSpPr>
          <p:cNvPr id="6" name="Slide Number Placeholder 5"/>
          <p:cNvSpPr>
            <a:spLocks noGrp="1"/>
          </p:cNvSpPr>
          <p:nvPr>
            <p:ph type="sldNum" sz="quarter" idx="11"/>
          </p:nvPr>
        </p:nvSpPr>
        <p:spPr/>
        <p:txBody>
          <a:bodyPr/>
          <a:lstStyle>
            <a:lvl1pPr>
              <a:defRPr/>
            </a:lvl1pPr>
          </a:lstStyle>
          <a:p>
            <a:fld id="{51ADBEE3-E7E9-4CD9-BC90-505CF67AC1D6}" type="slidenum">
              <a:rPr lang="en-AU" smtClean="0"/>
              <a:pPr/>
              <a:t>‹#›</a:t>
            </a:fld>
            <a:endParaRPr lang="en-AU"/>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Footer Placeholder 6"/>
          <p:cNvSpPr>
            <a:spLocks noGrp="1"/>
          </p:cNvSpPr>
          <p:nvPr>
            <p:ph type="ftr" sz="quarter" idx="10"/>
          </p:nvPr>
        </p:nvSpPr>
        <p:spPr/>
        <p:txBody>
          <a:bodyPr/>
          <a:lstStyle>
            <a:lvl1pPr>
              <a:defRPr/>
            </a:lvl1pPr>
          </a:lstStyle>
          <a:p>
            <a:endParaRPr lang="en-AU"/>
          </a:p>
        </p:txBody>
      </p:sp>
      <p:sp>
        <p:nvSpPr>
          <p:cNvPr id="8" name="Slide Number Placeholder 7"/>
          <p:cNvSpPr>
            <a:spLocks noGrp="1"/>
          </p:cNvSpPr>
          <p:nvPr>
            <p:ph type="sldNum" sz="quarter" idx="11"/>
          </p:nvPr>
        </p:nvSpPr>
        <p:spPr/>
        <p:txBody>
          <a:bodyPr/>
          <a:lstStyle>
            <a:lvl1pPr>
              <a:defRPr/>
            </a:lvl1pPr>
          </a:lstStyle>
          <a:p>
            <a:fld id="{34BA0178-840D-4FEF-95A2-939C9CD25793}" type="slidenum">
              <a:rPr lang="en-AU" smtClean="0"/>
              <a:pPr/>
              <a:t>‹#›</a:t>
            </a:fld>
            <a:endParaRPr lang="en-A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D448BBC4-CA11-4D30-B919-738EF0EE9666}" type="datetime1">
              <a:rPr lang="en-AU" smtClean="0"/>
              <a:pPr/>
              <a:t>10/03/2008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C1D621A-50A7-480E-B2DA-0BEA1C4558B2}" type="slidenum">
              <a:rPr lang="en-AU" smtClean="0"/>
              <a:pPr/>
              <a:t>‹#›</a:t>
            </a:fld>
            <a:endParaRPr lang="en-AU"/>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Footer Placeholder 2"/>
          <p:cNvSpPr>
            <a:spLocks noGrp="1"/>
          </p:cNvSpPr>
          <p:nvPr>
            <p:ph type="ftr" sz="quarter" idx="10"/>
          </p:nvPr>
        </p:nvSpPr>
        <p:spPr/>
        <p:txBody>
          <a:bodyPr/>
          <a:lstStyle>
            <a:lvl1pPr>
              <a:defRPr/>
            </a:lvl1pPr>
          </a:lstStyle>
          <a:p>
            <a:endParaRPr lang="en-AU"/>
          </a:p>
        </p:txBody>
      </p:sp>
      <p:sp>
        <p:nvSpPr>
          <p:cNvPr id="4" name="Slide Number Placeholder 3"/>
          <p:cNvSpPr>
            <a:spLocks noGrp="1"/>
          </p:cNvSpPr>
          <p:nvPr>
            <p:ph type="sldNum" sz="quarter" idx="11"/>
          </p:nvPr>
        </p:nvSpPr>
        <p:spPr/>
        <p:txBody>
          <a:bodyPr/>
          <a:lstStyle>
            <a:lvl1pPr>
              <a:defRPr/>
            </a:lvl1pPr>
          </a:lstStyle>
          <a:p>
            <a:fld id="{17FD5C82-CEDB-4197-9782-8B00FC5DC7B7}" type="slidenum">
              <a:rPr lang="en-AU" smtClean="0"/>
              <a:pPr/>
              <a:t>‹#›</a:t>
            </a:fld>
            <a:endParaRPr lang="en-AU"/>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AU"/>
          </a:p>
        </p:txBody>
      </p:sp>
      <p:sp>
        <p:nvSpPr>
          <p:cNvPr id="3" name="Slide Number Placeholder 2"/>
          <p:cNvSpPr>
            <a:spLocks noGrp="1"/>
          </p:cNvSpPr>
          <p:nvPr>
            <p:ph type="sldNum" sz="quarter" idx="11"/>
          </p:nvPr>
        </p:nvSpPr>
        <p:spPr/>
        <p:txBody>
          <a:bodyPr/>
          <a:lstStyle>
            <a:lvl1pPr>
              <a:defRPr/>
            </a:lvl1pPr>
          </a:lstStyle>
          <a:p>
            <a:fld id="{55B85465-ACCB-4EDD-BFA9-6CD8473EDEA6}" type="slidenum">
              <a:rPr lang="en-AU" smtClean="0"/>
              <a:pPr/>
              <a:t>‹#›</a:t>
            </a:fld>
            <a:endParaRPr lang="en-AU"/>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AU"/>
          </a:p>
        </p:txBody>
      </p:sp>
      <p:sp>
        <p:nvSpPr>
          <p:cNvPr id="6" name="Slide Number Placeholder 5"/>
          <p:cNvSpPr>
            <a:spLocks noGrp="1"/>
          </p:cNvSpPr>
          <p:nvPr>
            <p:ph type="sldNum" sz="quarter" idx="11"/>
          </p:nvPr>
        </p:nvSpPr>
        <p:spPr/>
        <p:txBody>
          <a:bodyPr/>
          <a:lstStyle>
            <a:lvl1pPr>
              <a:defRPr/>
            </a:lvl1pPr>
          </a:lstStyle>
          <a:p>
            <a:fld id="{1F0437AD-54E2-4CF7-A188-D4C73E9E3D1A}" type="slidenum">
              <a:rPr lang="en-AU" smtClean="0"/>
              <a:pPr/>
              <a:t>‹#›</a:t>
            </a:fld>
            <a:endParaRPr lang="en-AU"/>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AU"/>
          </a:p>
        </p:txBody>
      </p:sp>
      <p:sp>
        <p:nvSpPr>
          <p:cNvPr id="6" name="Slide Number Placeholder 5"/>
          <p:cNvSpPr>
            <a:spLocks noGrp="1"/>
          </p:cNvSpPr>
          <p:nvPr>
            <p:ph type="sldNum" sz="quarter" idx="11"/>
          </p:nvPr>
        </p:nvSpPr>
        <p:spPr/>
        <p:txBody>
          <a:bodyPr/>
          <a:lstStyle>
            <a:lvl1pPr>
              <a:defRPr/>
            </a:lvl1pPr>
          </a:lstStyle>
          <a:p>
            <a:fld id="{8B8E4E74-0F28-4A31-A8D5-0770275A4FDE}" type="slidenum">
              <a:rPr lang="en-AU" smtClean="0"/>
              <a:pPr/>
              <a:t>‹#›</a:t>
            </a:fld>
            <a:endParaRPr lang="en-AU"/>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Footer Placeholder 3"/>
          <p:cNvSpPr>
            <a:spLocks noGrp="1"/>
          </p:cNvSpPr>
          <p:nvPr>
            <p:ph type="ftr" sz="quarter" idx="10"/>
          </p:nvPr>
        </p:nvSpPr>
        <p:spPr/>
        <p:txBody>
          <a:bodyPr/>
          <a:lstStyle>
            <a:lvl1pPr>
              <a:defRPr/>
            </a:lvl1pPr>
          </a:lstStyle>
          <a:p>
            <a:endParaRPr lang="en-AU"/>
          </a:p>
        </p:txBody>
      </p:sp>
      <p:sp>
        <p:nvSpPr>
          <p:cNvPr id="5" name="Slide Number Placeholder 4"/>
          <p:cNvSpPr>
            <a:spLocks noGrp="1"/>
          </p:cNvSpPr>
          <p:nvPr>
            <p:ph type="sldNum" sz="quarter" idx="11"/>
          </p:nvPr>
        </p:nvSpPr>
        <p:spPr/>
        <p:txBody>
          <a:bodyPr/>
          <a:lstStyle>
            <a:lvl1pPr>
              <a:defRPr/>
            </a:lvl1pPr>
          </a:lstStyle>
          <a:p>
            <a:fld id="{232B1D4B-DBF7-433C-94CA-0ECD9423C4D8}" type="slidenum">
              <a:rPr lang="en-AU" smtClean="0"/>
              <a:pPr/>
              <a:t>‹#›</a:t>
            </a:fld>
            <a:endParaRPr lang="en-AU"/>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1300" y="274638"/>
            <a:ext cx="2095500" cy="5470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304800" y="274638"/>
            <a:ext cx="6134100" cy="5470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Footer Placeholder 3"/>
          <p:cNvSpPr>
            <a:spLocks noGrp="1"/>
          </p:cNvSpPr>
          <p:nvPr>
            <p:ph type="ftr" sz="quarter" idx="10"/>
          </p:nvPr>
        </p:nvSpPr>
        <p:spPr/>
        <p:txBody>
          <a:bodyPr/>
          <a:lstStyle>
            <a:lvl1pPr>
              <a:defRPr/>
            </a:lvl1pPr>
          </a:lstStyle>
          <a:p>
            <a:endParaRPr lang="en-AU"/>
          </a:p>
        </p:txBody>
      </p:sp>
      <p:sp>
        <p:nvSpPr>
          <p:cNvPr id="5" name="Slide Number Placeholder 4"/>
          <p:cNvSpPr>
            <a:spLocks noGrp="1"/>
          </p:cNvSpPr>
          <p:nvPr>
            <p:ph type="sldNum" sz="quarter" idx="11"/>
          </p:nvPr>
        </p:nvSpPr>
        <p:spPr/>
        <p:txBody>
          <a:bodyPr/>
          <a:lstStyle>
            <a:lvl1pPr>
              <a:defRPr/>
            </a:lvl1pPr>
          </a:lstStyle>
          <a:p>
            <a:fld id="{20DF38BC-3E1B-41AB-BA74-37C8D31F7536}" type="slidenum">
              <a:rPr lang="en-AU" smtClean="0"/>
              <a:pPr/>
              <a:t>‹#›</a:t>
            </a:fld>
            <a:endParaRPr lang="en-A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02939CFD-B3AB-40DF-AFD2-9DB462611DB9}" type="datetime1">
              <a:rPr lang="en-AU" smtClean="0"/>
              <a:pPr/>
              <a:t>10/03/2008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9804D33-9907-4065-862D-FC61A46B0046}" type="slidenum">
              <a:rPr lang="en-AU" smtClean="0"/>
              <a:pPr/>
              <a:t>‹#›</a:t>
            </a:fld>
            <a:endParaRPr lang="en-A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7C27C892-F67C-4A5C-A843-FF5760B78C9F}" type="datetime1">
              <a:rPr lang="en-AU" smtClean="0"/>
              <a:pPr/>
              <a:t>10/03/2008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1ADBEE3-E7E9-4CD9-BC90-505CF67AC1D6}" type="slidenum">
              <a:rPr lang="en-AU" smtClean="0"/>
              <a:pPr/>
              <a:t>‹#›</a:t>
            </a:fld>
            <a:endParaRPr lang="en-A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AA801D4A-1C89-46E2-8761-82DC291B75AD}" type="datetime1">
              <a:rPr lang="en-AU" smtClean="0"/>
              <a:pPr/>
              <a:t>10/03/2008</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34BA0178-840D-4FEF-95A2-939C9CD25793}" type="slidenum">
              <a:rPr lang="en-AU" smtClean="0"/>
              <a:pPr/>
              <a:t>‹#›</a:t>
            </a:fld>
            <a:endParaRPr lang="en-A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5BDA7965-BFD3-4A18-B334-D25615EB5A8D}" type="datetime1">
              <a:rPr lang="en-AU" smtClean="0"/>
              <a:pPr/>
              <a:t>10/03/2008</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17FD5C82-CEDB-4197-9782-8B00FC5DC7B7}" type="slidenum">
              <a:rPr lang="en-AU" smtClean="0"/>
              <a:pPr/>
              <a:t>‹#›</a:t>
            </a:fld>
            <a:endParaRPr lang="en-A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701DEB00-FB24-42DD-8D4C-C4620C1DED16}" type="datetime1">
              <a:rPr lang="en-AU" smtClean="0"/>
              <a:pPr/>
              <a:t>10/03/2008</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55B85465-ACCB-4EDD-BFA9-6CD8473EDEA6}" type="slidenum">
              <a:rPr lang="en-AU" smtClean="0"/>
              <a:pPr/>
              <a:t>‹#›</a:t>
            </a:fld>
            <a:endParaRPr lang="en-A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44B5190-DB01-4FC4-8337-C01475BE12A6}" type="datetime1">
              <a:rPr lang="en-AU" smtClean="0"/>
              <a:pPr/>
              <a:t>10/03/2008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F0437AD-54E2-4CF7-A188-D4C73E9E3D1A}"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448BBC4-CA11-4D30-B919-738EF0EE9666}" type="datetime1">
              <a:rPr lang="en-AU" smtClean="0"/>
              <a:pPr/>
              <a:t>10/03/2008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C1D621A-50A7-480E-B2DA-0BEA1C4558B2}" type="slidenum">
              <a:rPr lang="en-AU" smtClean="0"/>
              <a:pPr/>
              <a:t>‹#›</a:t>
            </a:fld>
            <a:endParaRPr lang="en-A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2BF90C1-8762-4B6B-B8AC-6D84BE15CD0B}" type="datetime1">
              <a:rPr lang="en-AU" smtClean="0"/>
              <a:pPr/>
              <a:t>10/03/2008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B8E4E74-0F28-4A31-A8D5-0770275A4FDE}" type="slidenum">
              <a:rPr lang="en-AU" smtClean="0"/>
              <a:pPr/>
              <a:t>‹#›</a:t>
            </a:fld>
            <a:endParaRPr lang="en-A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52C660AF-E6A0-4E8D-867C-23ACC84972F6}" type="datetime1">
              <a:rPr lang="en-AU" smtClean="0"/>
              <a:pPr/>
              <a:t>10/03/2008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32B1D4B-DBF7-433C-94CA-0ECD9423C4D8}" type="slidenum">
              <a:rPr lang="en-AU" smtClean="0"/>
              <a:pPr/>
              <a:t>‹#›</a:t>
            </a:fld>
            <a:endParaRPr lang="en-A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53C996A8-96EE-4DF0-A83A-E7996F6A1259}" type="datetime1">
              <a:rPr lang="en-AU" smtClean="0"/>
              <a:pPr/>
              <a:t>10/03/2008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0DF38BC-3E1B-41AB-BA74-37C8D31F7536}" type="slidenum">
              <a:rPr lang="en-AU" smtClean="0"/>
              <a:pPr/>
              <a:t>‹#›</a:t>
            </a:fld>
            <a:endParaRPr lang="en-A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116" name="Picture 20" descr="j0382574"/>
          <p:cNvPicPr>
            <a:picLocks noChangeAspect="1" noChangeArrowheads="1"/>
          </p:cNvPicPr>
          <p:nvPr/>
        </p:nvPicPr>
        <p:blipFill>
          <a:blip r:embed="rId2"/>
          <a:srcRect/>
          <a:stretch>
            <a:fillRect/>
          </a:stretch>
        </p:blipFill>
        <p:spPr bwMode="auto">
          <a:xfrm>
            <a:off x="1752600" y="0"/>
            <a:ext cx="5638800" cy="5638800"/>
          </a:xfrm>
          <a:prstGeom prst="rect">
            <a:avLst/>
          </a:prstGeom>
          <a:noFill/>
        </p:spPr>
      </p:pic>
      <p:sp>
        <p:nvSpPr>
          <p:cNvPr id="4098" name="Rectangle 2"/>
          <p:cNvSpPr>
            <a:spLocks noGrp="1" noChangeArrowheads="1"/>
          </p:cNvSpPr>
          <p:nvPr>
            <p:ph type="ctrTitle"/>
          </p:nvPr>
        </p:nvSpPr>
        <p:spPr>
          <a:xfrm>
            <a:off x="457200" y="5105400"/>
            <a:ext cx="8229600" cy="990600"/>
          </a:xfrm>
        </p:spPr>
        <p:txBody>
          <a:bodyPr/>
          <a:lstStyle>
            <a:lvl1pPr algn="ctr">
              <a:defRPr sz="4400"/>
            </a:lvl1pPr>
          </a:lstStyle>
          <a:p>
            <a:r>
              <a:rPr lang="en-US" smtClean="0"/>
              <a:t>Click to edit Master title style</a:t>
            </a:r>
            <a:endParaRPr lang="en-AU"/>
          </a:p>
        </p:txBody>
      </p:sp>
      <p:sp>
        <p:nvSpPr>
          <p:cNvPr id="4099" name="Rectangle 3"/>
          <p:cNvSpPr>
            <a:spLocks noGrp="1" noChangeArrowheads="1"/>
          </p:cNvSpPr>
          <p:nvPr>
            <p:ph type="subTitle" idx="1"/>
          </p:nvPr>
        </p:nvSpPr>
        <p:spPr>
          <a:xfrm>
            <a:off x="457200" y="6172200"/>
            <a:ext cx="8229600" cy="685800"/>
          </a:xfrm>
          <a:ln algn="ctr"/>
        </p:spPr>
        <p:txBody>
          <a:bodyPr anchor="ctr"/>
          <a:lstStyle>
            <a:lvl1pPr marL="0" indent="0" algn="ctr">
              <a:spcBef>
                <a:spcPct val="0"/>
              </a:spcBef>
              <a:buFontTx/>
              <a:buNone/>
              <a:defRPr b="1"/>
            </a:lvl1pPr>
          </a:lstStyle>
          <a:p>
            <a:r>
              <a:rPr lang="en-US" smtClean="0"/>
              <a:t>Click to edit Master subtitle style</a:t>
            </a:r>
            <a:endParaRPr lang="en-A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D448BBC4-CA11-4D30-B919-738EF0EE9666}" type="datetime1">
              <a:rPr lang="en-AU" smtClean="0"/>
              <a:pPr/>
              <a:t>10/03/2008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C1D621A-50A7-480E-B2DA-0BEA1C4558B2}" type="slidenum">
              <a:rPr lang="en-AU" smtClean="0"/>
              <a:pPr/>
              <a:t>‹#›</a:t>
            </a:fld>
            <a:endParaRPr lang="en-A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02939CFD-B3AB-40DF-AFD2-9DB462611DB9}" type="datetime1">
              <a:rPr lang="en-AU" smtClean="0"/>
              <a:pPr/>
              <a:t>10/03/2008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9804D33-9907-4065-862D-FC61A46B0046}" type="slidenum">
              <a:rPr lang="en-AU" smtClean="0"/>
              <a:pPr/>
              <a:t>‹#›</a:t>
            </a:fld>
            <a:endParaRPr lang="en-A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304800" y="1600200"/>
            <a:ext cx="41529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10100" y="1600200"/>
            <a:ext cx="41529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7C27C892-F67C-4A5C-A843-FF5760B78C9F}" type="datetime1">
              <a:rPr lang="en-AU" smtClean="0"/>
              <a:pPr/>
              <a:t>10/03/2008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1ADBEE3-E7E9-4CD9-BC90-505CF67AC1D6}" type="slidenum">
              <a:rPr lang="en-AU" smtClean="0"/>
              <a:pPr/>
              <a:t>‹#›</a:t>
            </a:fld>
            <a:endParaRPr lang="en-A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AA801D4A-1C89-46E2-8761-82DC291B75AD}" type="datetime1">
              <a:rPr lang="en-AU" smtClean="0"/>
              <a:pPr/>
              <a:t>10/03/2008</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34BA0178-840D-4FEF-95A2-939C9CD25793}" type="slidenum">
              <a:rPr lang="en-AU" smtClean="0"/>
              <a:pPr/>
              <a:t>‹#›</a:t>
            </a:fld>
            <a:endParaRPr lang="en-A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5BDA7965-BFD3-4A18-B334-D25615EB5A8D}" type="datetime1">
              <a:rPr lang="en-AU" smtClean="0"/>
              <a:pPr/>
              <a:t>10/03/2008</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17FD5C82-CEDB-4197-9782-8B00FC5DC7B7}" type="slidenum">
              <a:rPr lang="en-AU" smtClean="0"/>
              <a:pPr/>
              <a:t>‹#›</a:t>
            </a:fld>
            <a:endParaRPr lang="en-A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701DEB00-FB24-42DD-8D4C-C4620C1DED16}" type="datetime1">
              <a:rPr lang="en-AU" smtClean="0"/>
              <a:pPr/>
              <a:t>10/03/2008</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55B85465-ACCB-4EDD-BFA9-6CD8473EDEA6}"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939CFD-B3AB-40DF-AFD2-9DB462611DB9}" type="datetime1">
              <a:rPr lang="en-AU" smtClean="0"/>
              <a:pPr/>
              <a:t>10/03/2008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9804D33-9907-4065-862D-FC61A46B0046}" type="slidenum">
              <a:rPr lang="en-AU" smtClean="0"/>
              <a:pPr/>
              <a:t>‹#›</a:t>
            </a:fld>
            <a:endParaRPr lang="en-A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44B5190-DB01-4FC4-8337-C01475BE12A6}" type="datetime1">
              <a:rPr lang="en-AU" smtClean="0"/>
              <a:pPr/>
              <a:t>10/03/2008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F0437AD-54E2-4CF7-A188-D4C73E9E3D1A}" type="slidenum">
              <a:rPr lang="en-AU" smtClean="0"/>
              <a:pPr/>
              <a:t>‹#›</a:t>
            </a:fld>
            <a:endParaRPr lang="en-A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2BF90C1-8762-4B6B-B8AC-6D84BE15CD0B}" type="datetime1">
              <a:rPr lang="en-AU" smtClean="0"/>
              <a:pPr/>
              <a:t>10/03/2008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B8E4E74-0F28-4A31-A8D5-0770275A4FDE}" type="slidenum">
              <a:rPr lang="en-AU" smtClean="0"/>
              <a:pPr/>
              <a:t>‹#›</a:t>
            </a:fld>
            <a:endParaRPr lang="en-A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52C660AF-E6A0-4E8D-867C-23ACC84972F6}" type="datetime1">
              <a:rPr lang="en-AU" smtClean="0"/>
              <a:pPr/>
              <a:t>10/03/2008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32B1D4B-DBF7-433C-94CA-0ECD9423C4D8}" type="slidenum">
              <a:rPr lang="en-AU" smtClean="0"/>
              <a:pPr/>
              <a:t>‹#›</a:t>
            </a:fld>
            <a:endParaRPr lang="en-A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304800"/>
            <a:ext cx="2114550" cy="58213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304800" y="304800"/>
            <a:ext cx="6191250" cy="5821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53C996A8-96EE-4DF0-A83A-E7996F6A1259}" type="datetime1">
              <a:rPr lang="en-AU" smtClean="0"/>
              <a:pPr/>
              <a:t>10/03/2008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0DF38BC-3E1B-41AB-BA74-37C8D31F7536}" type="slidenum">
              <a:rPr lang="en-AU" smtClean="0"/>
              <a:pPr/>
              <a:t>‹#›</a:t>
            </a:fld>
            <a:endParaRPr lang="en-A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3084" name="Picture 12" descr="AWY00189"/>
          <p:cNvPicPr>
            <a:picLocks noChangeAspect="1" noChangeArrowheads="1"/>
          </p:cNvPicPr>
          <p:nvPr/>
        </p:nvPicPr>
        <p:blipFill>
          <a:blip r:embed="rId2"/>
          <a:srcRect/>
          <a:stretch>
            <a:fillRect/>
          </a:stretch>
        </p:blipFill>
        <p:spPr bwMode="auto">
          <a:xfrm>
            <a:off x="0" y="0"/>
            <a:ext cx="9144000" cy="3352800"/>
          </a:xfrm>
          <a:prstGeom prst="rect">
            <a:avLst/>
          </a:prstGeom>
          <a:noFill/>
        </p:spPr>
      </p:pic>
      <p:sp>
        <p:nvSpPr>
          <p:cNvPr id="3085" name="Rectangle 13"/>
          <p:cNvSpPr>
            <a:spLocks noGrp="1" noChangeArrowheads="1"/>
          </p:cNvSpPr>
          <p:nvPr>
            <p:ph type="ctrTitle" sz="quarter"/>
          </p:nvPr>
        </p:nvSpPr>
        <p:spPr>
          <a:xfrm>
            <a:off x="0" y="4267200"/>
            <a:ext cx="9144000" cy="1470025"/>
          </a:xfrm>
        </p:spPr>
        <p:txBody>
          <a:bodyPr/>
          <a:lstStyle>
            <a:lvl1pPr>
              <a:defRPr sz="4800"/>
            </a:lvl1pPr>
          </a:lstStyle>
          <a:p>
            <a:r>
              <a:rPr lang="en-US" smtClean="0"/>
              <a:t>Click to edit Master title style</a:t>
            </a:r>
            <a:endParaRPr lang="en-AU"/>
          </a:p>
        </p:txBody>
      </p:sp>
      <p:sp>
        <p:nvSpPr>
          <p:cNvPr id="3086" name="Rectangle 14"/>
          <p:cNvSpPr>
            <a:spLocks noGrp="1" noChangeArrowheads="1"/>
          </p:cNvSpPr>
          <p:nvPr>
            <p:ph type="subTitle" sz="quarter" idx="1"/>
          </p:nvPr>
        </p:nvSpPr>
        <p:spPr>
          <a:xfrm>
            <a:off x="0" y="6019800"/>
            <a:ext cx="9144000" cy="838200"/>
          </a:xfrm>
        </p:spPr>
        <p:txBody>
          <a:bodyPr/>
          <a:lstStyle>
            <a:lvl1pPr marL="0" indent="0" algn="ctr">
              <a:buFontTx/>
              <a:buNone/>
              <a:defRPr b="1"/>
            </a:lvl1pPr>
          </a:lstStyle>
          <a:p>
            <a:r>
              <a:rPr lang="en-US" smtClean="0"/>
              <a:t>Click to edit Master subtitle style</a:t>
            </a:r>
            <a:endParaRPr lang="en-AU"/>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D448BBC4-CA11-4D30-B919-738EF0EE9666}" type="datetime1">
              <a:rPr lang="en-AU" smtClean="0"/>
              <a:pPr/>
              <a:t>10/03/2008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C1D621A-50A7-480E-B2DA-0BEA1C4558B2}" type="slidenum">
              <a:rPr lang="en-AU" smtClean="0"/>
              <a:pPr/>
              <a:t>‹#›</a:t>
            </a:fld>
            <a:endParaRPr lang="en-AU"/>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02939CFD-B3AB-40DF-AFD2-9DB462611DB9}" type="datetime1">
              <a:rPr lang="en-AU" smtClean="0"/>
              <a:pPr/>
              <a:t>10/03/2008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9804D33-9907-4065-862D-FC61A46B0046}" type="slidenum">
              <a:rPr lang="en-AU" smtClean="0"/>
              <a:pPr/>
              <a:t>‹#›</a:t>
            </a:fld>
            <a:endParaRPr lang="en-AU"/>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7C27C892-F67C-4A5C-A843-FF5760B78C9F}" type="datetime1">
              <a:rPr lang="en-AU" smtClean="0"/>
              <a:pPr/>
              <a:t>10/03/2008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1ADBEE3-E7E9-4CD9-BC90-505CF67AC1D6}" type="slidenum">
              <a:rPr lang="en-AU" smtClean="0"/>
              <a:pPr/>
              <a:t>‹#›</a:t>
            </a:fld>
            <a:endParaRPr lang="en-AU"/>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AA801D4A-1C89-46E2-8761-82DC291B75AD}" type="datetime1">
              <a:rPr lang="en-AU" smtClean="0"/>
              <a:pPr/>
              <a:t>10/03/2008</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34BA0178-840D-4FEF-95A2-939C9CD25793}" type="slidenum">
              <a:rPr lang="en-AU" smtClean="0"/>
              <a:pPr/>
              <a:t>‹#›</a:t>
            </a:fld>
            <a:endParaRPr lang="en-AU"/>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5BDA7965-BFD3-4A18-B334-D25615EB5A8D}" type="datetime1">
              <a:rPr lang="en-AU" smtClean="0"/>
              <a:pPr/>
              <a:t>10/03/2008</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17FD5C82-CEDB-4197-9782-8B00FC5DC7B7}"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7C27C892-F67C-4A5C-A843-FF5760B78C9F}" type="datetime1">
              <a:rPr lang="en-AU" smtClean="0"/>
              <a:pPr/>
              <a:t>10/03/2008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1ADBEE3-E7E9-4CD9-BC90-505CF67AC1D6}" type="slidenum">
              <a:rPr lang="en-AU" smtClean="0"/>
              <a:pPr/>
              <a:t>‹#›</a:t>
            </a:fld>
            <a:endParaRPr lang="en-AU"/>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701DEB00-FB24-42DD-8D4C-C4620C1DED16}" type="datetime1">
              <a:rPr lang="en-AU" smtClean="0"/>
              <a:pPr/>
              <a:t>10/03/2008</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55B85465-ACCB-4EDD-BFA9-6CD8473EDEA6}" type="slidenum">
              <a:rPr lang="en-AU" smtClean="0"/>
              <a:pPr/>
              <a:t>‹#›</a:t>
            </a:fld>
            <a:endParaRPr lang="en-AU"/>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44B5190-DB01-4FC4-8337-C01475BE12A6}" type="datetime1">
              <a:rPr lang="en-AU" smtClean="0"/>
              <a:pPr/>
              <a:t>10/03/2008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F0437AD-54E2-4CF7-A188-D4C73E9E3D1A}" type="slidenum">
              <a:rPr lang="en-AU" smtClean="0"/>
              <a:pPr/>
              <a:t>‹#›</a:t>
            </a:fld>
            <a:endParaRPr lang="en-AU"/>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2BF90C1-8762-4B6B-B8AC-6D84BE15CD0B}" type="datetime1">
              <a:rPr lang="en-AU" smtClean="0"/>
              <a:pPr/>
              <a:t>10/03/2008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B8E4E74-0F28-4A31-A8D5-0770275A4FDE}" type="slidenum">
              <a:rPr lang="en-AU" smtClean="0"/>
              <a:pPr/>
              <a:t>‹#›</a:t>
            </a:fld>
            <a:endParaRPr lang="en-AU"/>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52C660AF-E6A0-4E8D-867C-23ACC84972F6}" type="datetime1">
              <a:rPr lang="en-AU" smtClean="0"/>
              <a:pPr/>
              <a:t>10/03/2008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32B1D4B-DBF7-433C-94CA-0ECD9423C4D8}" type="slidenum">
              <a:rPr lang="en-AU" smtClean="0"/>
              <a:pPr/>
              <a:t>‹#›</a:t>
            </a:fld>
            <a:endParaRPr lang="en-AU"/>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668962"/>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668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53C996A8-96EE-4DF0-A83A-E7996F6A1259}" type="datetime1">
              <a:rPr lang="en-AU" smtClean="0"/>
              <a:pPr/>
              <a:t>10/03/2008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0DF38BC-3E1B-41AB-BA74-37C8D31F7536}" type="slidenum">
              <a:rPr lang="en-AU" smtClean="0"/>
              <a:pPr/>
              <a:t>‹#›</a:t>
            </a:fld>
            <a:endParaRPr lang="en-AU"/>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04BA39EF-9A06-4E04-9F3F-04087822A383}" type="datetimeFigureOut">
              <a:rPr lang="en-US" smtClean="0"/>
              <a:pPr/>
              <a:t>3/10/2008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6E648FA-71E9-4C9E-BE36-A89CEEC4DB7B}" type="slidenum">
              <a:rPr lang="en-AU" smtClean="0"/>
              <a:pPr/>
              <a:t>‹#›</a:t>
            </a:fld>
            <a:endParaRPr lang="en-AU"/>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448BBC4-CA11-4D30-B919-738EF0EE9666}" type="datetime1">
              <a:rPr lang="en-AU" smtClean="0"/>
              <a:pPr/>
              <a:t>10/03/2008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C1D621A-50A7-480E-B2DA-0BEA1C4558B2}" type="slidenum">
              <a:rPr lang="en-AU" smtClean="0"/>
              <a:pPr/>
              <a:t>‹#›</a:t>
            </a:fld>
            <a:endParaRPr lang="en-AU"/>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939CFD-B3AB-40DF-AFD2-9DB462611DB9}" type="datetime1">
              <a:rPr lang="en-AU" smtClean="0"/>
              <a:pPr/>
              <a:t>10/03/2008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9804D33-9907-4065-862D-FC61A46B0046}" type="slidenum">
              <a:rPr lang="en-AU" smtClean="0"/>
              <a:pPr/>
              <a:t>‹#›</a:t>
            </a:fld>
            <a:endParaRPr lang="en-AU"/>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7C27C892-F67C-4A5C-A843-FF5760B78C9F}" type="datetime1">
              <a:rPr lang="en-AU" smtClean="0"/>
              <a:pPr/>
              <a:t>10/03/2008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1ADBEE3-E7E9-4CD9-BC90-505CF67AC1D6}" type="slidenum">
              <a:rPr lang="en-AU" smtClean="0"/>
              <a:pPr/>
              <a:t>‹#›</a:t>
            </a:fld>
            <a:endParaRPr lang="en-AU"/>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AA801D4A-1C89-46E2-8761-82DC291B75AD}" type="datetime1">
              <a:rPr lang="en-AU" smtClean="0"/>
              <a:pPr/>
              <a:t>10/03/2008</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34BA0178-840D-4FEF-95A2-939C9CD25793}"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AA801D4A-1C89-46E2-8761-82DC291B75AD}" type="datetime1">
              <a:rPr lang="en-AU" smtClean="0"/>
              <a:pPr/>
              <a:t>10/03/2008</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34BA0178-840D-4FEF-95A2-939C9CD25793}" type="slidenum">
              <a:rPr lang="en-AU" smtClean="0"/>
              <a:pPr/>
              <a:t>‹#›</a:t>
            </a:fld>
            <a:endParaRPr lang="en-AU"/>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5BDA7965-BFD3-4A18-B334-D25615EB5A8D}" type="datetime1">
              <a:rPr lang="en-AU" smtClean="0"/>
              <a:pPr/>
              <a:t>10/03/2008</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17FD5C82-CEDB-4197-9782-8B00FC5DC7B7}" type="slidenum">
              <a:rPr lang="en-AU" smtClean="0"/>
              <a:pPr/>
              <a:t>‹#›</a:t>
            </a:fld>
            <a:endParaRPr lang="en-AU"/>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1DEB00-FB24-42DD-8D4C-C4620C1DED16}" type="datetime1">
              <a:rPr lang="en-AU" smtClean="0"/>
              <a:pPr/>
              <a:t>10/03/2008</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55B85465-ACCB-4EDD-BFA9-6CD8473EDEA6}" type="slidenum">
              <a:rPr lang="en-AU" smtClean="0"/>
              <a:pPr/>
              <a:t>‹#›</a:t>
            </a:fld>
            <a:endParaRPr lang="en-AU"/>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4B5190-DB01-4FC4-8337-C01475BE12A6}" type="datetime1">
              <a:rPr lang="en-AU" smtClean="0"/>
              <a:pPr/>
              <a:t>10/03/2008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F0437AD-54E2-4CF7-A188-D4C73E9E3D1A}" type="slidenum">
              <a:rPr lang="en-AU" smtClean="0"/>
              <a:pPr/>
              <a:t>‹#›</a:t>
            </a:fld>
            <a:endParaRPr lang="en-AU"/>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BF90C1-8762-4B6B-B8AC-6D84BE15CD0B}" type="datetime1">
              <a:rPr lang="en-AU" smtClean="0"/>
              <a:pPr/>
              <a:t>10/03/2008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B8E4E74-0F28-4A31-A8D5-0770275A4FDE}" type="slidenum">
              <a:rPr lang="en-AU" smtClean="0"/>
              <a:pPr/>
              <a:t>‹#›</a:t>
            </a:fld>
            <a:endParaRPr lang="en-AU"/>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2C660AF-E6A0-4E8D-867C-23ACC84972F6}" type="datetime1">
              <a:rPr lang="en-AU" smtClean="0"/>
              <a:pPr/>
              <a:t>10/03/2008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32B1D4B-DBF7-433C-94CA-0ECD9423C4D8}" type="slidenum">
              <a:rPr lang="en-AU" smtClean="0"/>
              <a:pPr/>
              <a:t>‹#›</a:t>
            </a:fld>
            <a:endParaRPr lang="en-AU"/>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3C996A8-96EE-4DF0-A83A-E7996F6A1259}" type="datetime1">
              <a:rPr lang="en-AU" smtClean="0"/>
              <a:pPr/>
              <a:t>10/03/2008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0DF38BC-3E1B-41AB-BA74-37C8D31F7536}" type="slidenum">
              <a:rPr lang="en-AU" smtClean="0"/>
              <a:pPr/>
              <a:t>‹#›</a:t>
            </a:fld>
            <a:endParaRPr lang="en-AU"/>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4449426E-2895-4066-99CA-83F2F1455B72}" type="datetimeFigureOut">
              <a:rPr lang="en-US" smtClean="0"/>
              <a:pPr/>
              <a:t>3/10/2008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E8D23A3-1EAC-4944-8272-F4DA0F5DB790}" type="slidenum">
              <a:rPr lang="en-AU" smtClean="0"/>
              <a:pPr/>
              <a:t>‹#›</a:t>
            </a:fld>
            <a:endParaRPr lang="en-AU"/>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449426E-2895-4066-99CA-83F2F1455B72}" type="datetimeFigureOut">
              <a:rPr lang="en-US" smtClean="0"/>
              <a:pPr/>
              <a:t>3/10/2008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E8D23A3-1EAC-4944-8272-F4DA0F5DB790}" type="slidenum">
              <a:rPr lang="en-AU" smtClean="0"/>
              <a:pPr/>
              <a:t>‹#›</a:t>
            </a:fld>
            <a:endParaRPr lang="en-AU"/>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49426E-2895-4066-99CA-83F2F1455B72}" type="datetimeFigureOut">
              <a:rPr lang="en-US" smtClean="0"/>
              <a:pPr/>
              <a:t>3/10/2008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E8D23A3-1EAC-4944-8272-F4DA0F5DB790}" type="slidenum">
              <a:rPr lang="en-AU" smtClean="0"/>
              <a:pPr/>
              <a:t>‹#›</a:t>
            </a:fld>
            <a:endParaRPr lang="en-AU"/>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4449426E-2895-4066-99CA-83F2F1455B72}" type="datetimeFigureOut">
              <a:rPr lang="en-US" smtClean="0"/>
              <a:pPr/>
              <a:t>3/10/2008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E8D23A3-1EAC-4944-8272-F4DA0F5DB790}"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5BDA7965-BFD3-4A18-B334-D25615EB5A8D}" type="datetime1">
              <a:rPr lang="en-AU" smtClean="0"/>
              <a:pPr/>
              <a:t>10/03/2008</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17FD5C82-CEDB-4197-9782-8B00FC5DC7B7}" type="slidenum">
              <a:rPr lang="en-AU" smtClean="0"/>
              <a:pPr/>
              <a:t>‹#›</a:t>
            </a:fld>
            <a:endParaRPr lang="en-AU"/>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4449426E-2895-4066-99CA-83F2F1455B72}" type="datetimeFigureOut">
              <a:rPr lang="en-US" smtClean="0"/>
              <a:pPr/>
              <a:t>3/10/2008</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6E8D23A3-1EAC-4944-8272-F4DA0F5DB790}" type="slidenum">
              <a:rPr lang="en-AU" smtClean="0"/>
              <a:pPr/>
              <a:t>‹#›</a:t>
            </a:fld>
            <a:endParaRPr lang="en-AU"/>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4449426E-2895-4066-99CA-83F2F1455B72}" type="datetimeFigureOut">
              <a:rPr lang="en-US" smtClean="0"/>
              <a:pPr/>
              <a:t>3/10/2008</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6E8D23A3-1EAC-4944-8272-F4DA0F5DB790}" type="slidenum">
              <a:rPr lang="en-AU" smtClean="0"/>
              <a:pPr/>
              <a:t>‹#›</a:t>
            </a:fld>
            <a:endParaRPr lang="en-AU"/>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49426E-2895-4066-99CA-83F2F1455B72}" type="datetimeFigureOut">
              <a:rPr lang="en-US" smtClean="0"/>
              <a:pPr/>
              <a:t>3/10/2008</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6E8D23A3-1EAC-4944-8272-F4DA0F5DB790}" type="slidenum">
              <a:rPr lang="en-AU" smtClean="0"/>
              <a:pPr/>
              <a:t>‹#›</a:t>
            </a:fld>
            <a:endParaRPr lang="en-AU"/>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49426E-2895-4066-99CA-83F2F1455B72}" type="datetimeFigureOut">
              <a:rPr lang="en-US" smtClean="0"/>
              <a:pPr/>
              <a:t>3/10/2008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E8D23A3-1EAC-4944-8272-F4DA0F5DB790}" type="slidenum">
              <a:rPr lang="en-AU" smtClean="0"/>
              <a:pPr/>
              <a:t>‹#›</a:t>
            </a:fld>
            <a:endParaRPr lang="en-AU"/>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49426E-2895-4066-99CA-83F2F1455B72}" type="datetimeFigureOut">
              <a:rPr lang="en-US" smtClean="0"/>
              <a:pPr/>
              <a:t>3/10/2008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E8D23A3-1EAC-4944-8272-F4DA0F5DB790}" type="slidenum">
              <a:rPr lang="en-AU" smtClean="0"/>
              <a:pPr/>
              <a:t>‹#›</a:t>
            </a:fld>
            <a:endParaRPr lang="en-AU"/>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449426E-2895-4066-99CA-83F2F1455B72}" type="datetimeFigureOut">
              <a:rPr lang="en-US" smtClean="0"/>
              <a:pPr/>
              <a:t>3/10/2008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E8D23A3-1EAC-4944-8272-F4DA0F5DB790}" type="slidenum">
              <a:rPr lang="en-AU" smtClean="0"/>
              <a:pPr/>
              <a:t>‹#›</a:t>
            </a:fld>
            <a:endParaRPr lang="en-AU"/>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449426E-2895-4066-99CA-83F2F1455B72}" type="datetimeFigureOut">
              <a:rPr lang="en-US" smtClean="0"/>
              <a:pPr/>
              <a:t>3/10/2008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E8D23A3-1EAC-4944-8272-F4DA0F5DB790}" type="slidenum">
              <a:rPr lang="en-AU" smtClean="0"/>
              <a:pPr/>
              <a:t>‹#›</a:t>
            </a:fld>
            <a:endParaRPr lang="en-AU"/>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75" name="Rectangle 3"/>
          <p:cNvSpPr>
            <a:spLocks noGrp="1" noChangeArrowheads="1"/>
          </p:cNvSpPr>
          <p:nvPr>
            <p:ph type="ctrTitle"/>
          </p:nvPr>
        </p:nvSpPr>
        <p:spPr>
          <a:xfrm>
            <a:off x="4114800" y="533400"/>
            <a:ext cx="4572000" cy="2819400"/>
          </a:xfrm>
        </p:spPr>
        <p:txBody>
          <a:bodyPr/>
          <a:lstStyle>
            <a:lvl1pPr>
              <a:defRPr/>
            </a:lvl1pPr>
          </a:lstStyle>
          <a:p>
            <a:r>
              <a:rPr lang="en-US" smtClean="0"/>
              <a:t>Click to edit Master title style</a:t>
            </a:r>
            <a:endParaRPr lang="en-AU"/>
          </a:p>
        </p:txBody>
      </p:sp>
      <p:sp>
        <p:nvSpPr>
          <p:cNvPr id="3076" name="Rectangle 4"/>
          <p:cNvSpPr>
            <a:spLocks noGrp="1" noChangeArrowheads="1"/>
          </p:cNvSpPr>
          <p:nvPr>
            <p:ph type="subTitle" idx="1"/>
          </p:nvPr>
        </p:nvSpPr>
        <p:spPr>
          <a:xfrm>
            <a:off x="4267200" y="3505200"/>
            <a:ext cx="4419600" cy="1752600"/>
          </a:xfrm>
        </p:spPr>
        <p:txBody>
          <a:bodyPr/>
          <a:lstStyle>
            <a:lvl1pPr marL="0" indent="0">
              <a:buFontTx/>
              <a:buNone/>
              <a:defRPr/>
            </a:lvl1pPr>
          </a:lstStyle>
          <a:p>
            <a:r>
              <a:rPr lang="en-US" smtClean="0"/>
              <a:t>Click to edit Master subtitle style</a:t>
            </a:r>
            <a:endParaRPr lang="en-AU"/>
          </a:p>
        </p:txBody>
      </p:sp>
      <p:sp>
        <p:nvSpPr>
          <p:cNvPr id="3077" name="Rectangle 5"/>
          <p:cNvSpPr>
            <a:spLocks noGrp="1" noChangeArrowheads="1"/>
          </p:cNvSpPr>
          <p:nvPr>
            <p:ph type="dt" sz="half" idx="2"/>
          </p:nvPr>
        </p:nvSpPr>
        <p:spPr/>
        <p:txBody>
          <a:bodyPr/>
          <a:lstStyle>
            <a:lvl1pPr>
              <a:defRPr/>
            </a:lvl1pPr>
          </a:lstStyle>
          <a:p>
            <a:fld id="{04BA39EF-9A06-4E04-9F3F-04087822A383}" type="datetimeFigureOut">
              <a:rPr lang="en-US" smtClean="0"/>
              <a:pPr/>
              <a:t>3/10/2008</a:t>
            </a:fld>
            <a:endParaRPr lang="en-AU"/>
          </a:p>
        </p:txBody>
      </p:sp>
      <p:sp>
        <p:nvSpPr>
          <p:cNvPr id="3078" name="Rectangle 6"/>
          <p:cNvSpPr>
            <a:spLocks noGrp="1" noChangeArrowheads="1"/>
          </p:cNvSpPr>
          <p:nvPr>
            <p:ph type="ftr" sz="quarter" idx="3"/>
          </p:nvPr>
        </p:nvSpPr>
        <p:spPr/>
        <p:txBody>
          <a:bodyPr/>
          <a:lstStyle>
            <a:lvl1pPr>
              <a:defRPr/>
            </a:lvl1pPr>
          </a:lstStyle>
          <a:p>
            <a:endParaRPr lang="en-AU"/>
          </a:p>
        </p:txBody>
      </p:sp>
      <p:sp>
        <p:nvSpPr>
          <p:cNvPr id="3079" name="Rectangle 7"/>
          <p:cNvSpPr>
            <a:spLocks noGrp="1" noChangeArrowheads="1"/>
          </p:cNvSpPr>
          <p:nvPr>
            <p:ph type="sldNum" sz="quarter" idx="4"/>
          </p:nvPr>
        </p:nvSpPr>
        <p:spPr/>
        <p:txBody>
          <a:bodyPr/>
          <a:lstStyle>
            <a:lvl1pPr>
              <a:defRPr/>
            </a:lvl1pPr>
          </a:lstStyle>
          <a:p>
            <a:fld id="{D6E648FA-71E9-4C9E-BE36-A89CEEC4DB7B}" type="slidenum">
              <a:rPr lang="en-AU" smtClean="0"/>
              <a:pPr/>
              <a:t>‹#›</a:t>
            </a:fld>
            <a:endParaRPr lang="en-AU"/>
          </a:p>
        </p:txBody>
      </p:sp>
      <p:pic>
        <p:nvPicPr>
          <p:cNvPr id="3087" name="Picture 15" descr="2ju23dfo[1]"/>
          <p:cNvPicPr>
            <a:picLocks noChangeAspect="1" noChangeArrowheads="1" noCrop="1"/>
          </p:cNvPicPr>
          <p:nvPr/>
        </p:nvPicPr>
        <p:blipFill>
          <a:blip r:embed="rId2"/>
          <a:srcRect/>
          <a:stretch>
            <a:fillRect/>
          </a:stretch>
        </p:blipFill>
        <p:spPr bwMode="auto">
          <a:xfrm>
            <a:off x="442913" y="3367088"/>
            <a:ext cx="2605087" cy="2605087"/>
          </a:xfrm>
          <a:prstGeom prst="rect">
            <a:avLst/>
          </a:prstGeom>
          <a:noFill/>
        </p:spPr>
      </p:pic>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D448BBC4-CA11-4D30-B919-738EF0EE9666}" type="datetime1">
              <a:rPr lang="en-AU" smtClean="0"/>
              <a:pPr/>
              <a:t>10/03/2008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C1D621A-50A7-480E-B2DA-0BEA1C4558B2}" type="slidenum">
              <a:rPr lang="en-AU" smtClean="0"/>
              <a:pPr/>
              <a:t>‹#›</a:t>
            </a:fld>
            <a:endParaRPr lang="en-AU"/>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02939CFD-B3AB-40DF-AFD2-9DB462611DB9}" type="datetime1">
              <a:rPr lang="en-AU" smtClean="0"/>
              <a:pPr/>
              <a:t>10/03/2008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9804D33-9907-4065-862D-FC61A46B0046}"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1DEB00-FB24-42DD-8D4C-C4620C1DED16}" type="datetime1">
              <a:rPr lang="en-AU" smtClean="0"/>
              <a:pPr/>
              <a:t>10/03/2008</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55B85465-ACCB-4EDD-BFA9-6CD8473EDEA6}" type="slidenum">
              <a:rPr lang="en-AU" smtClean="0"/>
              <a:pPr/>
              <a:t>‹#›</a:t>
            </a:fld>
            <a:endParaRPr lang="en-AU"/>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381000" y="15240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572000" y="15240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7C27C892-F67C-4A5C-A843-FF5760B78C9F}" type="datetime1">
              <a:rPr lang="en-AU" smtClean="0"/>
              <a:pPr/>
              <a:t>10/03/2008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1ADBEE3-E7E9-4CD9-BC90-505CF67AC1D6}" type="slidenum">
              <a:rPr lang="en-AU" smtClean="0"/>
              <a:pPr/>
              <a:t>‹#›</a:t>
            </a:fld>
            <a:endParaRPr lang="en-AU"/>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AA801D4A-1C89-46E2-8761-82DC291B75AD}" type="datetime1">
              <a:rPr lang="en-AU" smtClean="0"/>
              <a:pPr/>
              <a:t>10/03/2008</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34BA0178-840D-4FEF-95A2-939C9CD25793}" type="slidenum">
              <a:rPr lang="en-AU" smtClean="0"/>
              <a:pPr/>
              <a:t>‹#›</a:t>
            </a:fld>
            <a:endParaRPr lang="en-AU"/>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5BDA7965-BFD3-4A18-B334-D25615EB5A8D}" type="datetime1">
              <a:rPr lang="en-AU" smtClean="0"/>
              <a:pPr/>
              <a:t>10/03/2008</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17FD5C82-CEDB-4197-9782-8B00FC5DC7B7}" type="slidenum">
              <a:rPr lang="en-AU" smtClean="0"/>
              <a:pPr/>
              <a:t>‹#›</a:t>
            </a:fld>
            <a:endParaRPr lang="en-AU"/>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701DEB00-FB24-42DD-8D4C-C4620C1DED16}" type="datetime1">
              <a:rPr lang="en-AU" smtClean="0"/>
              <a:pPr/>
              <a:t>10/03/2008</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55B85465-ACCB-4EDD-BFA9-6CD8473EDEA6}" type="slidenum">
              <a:rPr lang="en-AU" smtClean="0"/>
              <a:pPr/>
              <a:t>‹#›</a:t>
            </a:fld>
            <a:endParaRPr lang="en-AU"/>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44B5190-DB01-4FC4-8337-C01475BE12A6}" type="datetime1">
              <a:rPr lang="en-AU" smtClean="0"/>
              <a:pPr/>
              <a:t>10/03/2008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F0437AD-54E2-4CF7-A188-D4C73E9E3D1A}" type="slidenum">
              <a:rPr lang="en-AU" smtClean="0"/>
              <a:pPr/>
              <a:t>‹#›</a:t>
            </a:fld>
            <a:endParaRPr lang="en-AU"/>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2BF90C1-8762-4B6B-B8AC-6D84BE15CD0B}" type="datetime1">
              <a:rPr lang="en-AU" smtClean="0"/>
              <a:pPr/>
              <a:t>10/03/2008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B8E4E74-0F28-4A31-A8D5-0770275A4FDE}" type="slidenum">
              <a:rPr lang="en-AU" smtClean="0"/>
              <a:pPr/>
              <a:t>‹#›</a:t>
            </a:fld>
            <a:endParaRPr lang="en-AU"/>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52C660AF-E6A0-4E8D-867C-23ACC84972F6}" type="datetime1">
              <a:rPr lang="en-AU" smtClean="0"/>
              <a:pPr/>
              <a:t>10/03/2008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32B1D4B-DBF7-433C-94CA-0ECD9423C4D8}" type="slidenum">
              <a:rPr lang="en-AU" smtClean="0"/>
              <a:pPr/>
              <a:t>‹#›</a:t>
            </a:fld>
            <a:endParaRPr lang="en-AU"/>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28600"/>
            <a:ext cx="2057400" cy="58213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381000" y="228600"/>
            <a:ext cx="6019800" cy="5821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53C996A8-96EE-4DF0-A83A-E7996F6A1259}" type="datetime1">
              <a:rPr lang="en-AU" smtClean="0"/>
              <a:pPr/>
              <a:t>10/03/2008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0DF38BC-3E1B-41AB-BA74-37C8D31F7536}" type="slidenum">
              <a:rPr lang="en-AU" smtClean="0"/>
              <a:pPr/>
              <a:t>‹#›</a:t>
            </a:fld>
            <a:endParaRPr lang="en-AU"/>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099" name="Rectangle 3"/>
          <p:cNvSpPr>
            <a:spLocks noChangeArrowheads="1"/>
          </p:cNvSpPr>
          <p:nvPr/>
        </p:nvSpPr>
        <p:spPr bwMode="auto">
          <a:xfrm>
            <a:off x="0" y="0"/>
            <a:ext cx="9144000" cy="3662363"/>
          </a:xfrm>
          <a:prstGeom prst="rect">
            <a:avLst/>
          </a:prstGeom>
          <a:solidFill>
            <a:schemeClr val="accent1"/>
          </a:solidFill>
          <a:ln w="9525">
            <a:noFill/>
            <a:miter lim="800000"/>
            <a:headEnd/>
            <a:tailEnd/>
          </a:ln>
          <a:effectLst/>
        </p:spPr>
        <p:txBody>
          <a:bodyPr wrap="none" anchor="ctr"/>
          <a:lstStyle/>
          <a:p>
            <a:endParaRPr lang="en-AU"/>
          </a:p>
        </p:txBody>
      </p:sp>
      <p:sp>
        <p:nvSpPr>
          <p:cNvPr id="4100" name="Rectangle 4"/>
          <p:cNvSpPr>
            <a:spLocks noChangeArrowheads="1"/>
          </p:cNvSpPr>
          <p:nvPr/>
        </p:nvSpPr>
        <p:spPr bwMode="auto">
          <a:xfrm>
            <a:off x="0" y="6605588"/>
            <a:ext cx="9139238" cy="277812"/>
          </a:xfrm>
          <a:prstGeom prst="rect">
            <a:avLst/>
          </a:prstGeom>
          <a:solidFill>
            <a:schemeClr val="bg2"/>
          </a:solidFill>
          <a:ln w="9525">
            <a:noFill/>
            <a:miter lim="800000"/>
            <a:headEnd/>
            <a:tailEnd/>
          </a:ln>
          <a:effectLst/>
        </p:spPr>
        <p:txBody>
          <a:bodyPr wrap="none" anchor="ctr"/>
          <a:lstStyle/>
          <a:p>
            <a:endParaRPr lang="en-AU"/>
          </a:p>
        </p:txBody>
      </p:sp>
      <p:sp>
        <p:nvSpPr>
          <p:cNvPr id="4101" name="Rectangle 5"/>
          <p:cNvSpPr>
            <a:spLocks noChangeArrowheads="1"/>
          </p:cNvSpPr>
          <p:nvPr/>
        </p:nvSpPr>
        <p:spPr bwMode="auto">
          <a:xfrm>
            <a:off x="0" y="3617913"/>
            <a:ext cx="9147175" cy="215900"/>
          </a:xfrm>
          <a:prstGeom prst="rect">
            <a:avLst/>
          </a:prstGeom>
          <a:solidFill>
            <a:schemeClr val="bg2"/>
          </a:solidFill>
          <a:ln w="9525">
            <a:noFill/>
            <a:miter lim="800000"/>
            <a:headEnd/>
            <a:tailEnd/>
          </a:ln>
          <a:effectLst/>
        </p:spPr>
        <p:txBody>
          <a:bodyPr wrap="none" anchor="ctr"/>
          <a:lstStyle/>
          <a:p>
            <a:endParaRPr lang="en-AU"/>
          </a:p>
        </p:txBody>
      </p:sp>
      <p:pic>
        <p:nvPicPr>
          <p:cNvPr id="4111" name="Picture 15" descr="Chalkboard3"/>
          <p:cNvPicPr>
            <a:picLocks noChangeAspect="1" noChangeArrowheads="1"/>
          </p:cNvPicPr>
          <p:nvPr/>
        </p:nvPicPr>
        <p:blipFill>
          <a:blip r:embed="rId2"/>
          <a:srcRect t="2168"/>
          <a:stretch>
            <a:fillRect/>
          </a:stretch>
        </p:blipFill>
        <p:spPr bwMode="auto">
          <a:xfrm>
            <a:off x="1943100" y="0"/>
            <a:ext cx="5200650" cy="6953250"/>
          </a:xfrm>
          <a:prstGeom prst="rect">
            <a:avLst/>
          </a:prstGeom>
          <a:noFill/>
        </p:spPr>
      </p:pic>
      <p:sp>
        <p:nvSpPr>
          <p:cNvPr id="4107" name="Rectangle 11"/>
          <p:cNvSpPr>
            <a:spLocks noGrp="1" noChangeArrowheads="1"/>
          </p:cNvSpPr>
          <p:nvPr>
            <p:ph type="dt" sz="half" idx="2"/>
          </p:nvPr>
        </p:nvSpPr>
        <p:spPr>
          <a:xfrm>
            <a:off x="457200" y="6605588"/>
            <a:ext cx="2133600" cy="279400"/>
          </a:xfrm>
        </p:spPr>
        <p:txBody>
          <a:bodyPr/>
          <a:lstStyle>
            <a:lvl1pPr>
              <a:defRPr/>
            </a:lvl1pPr>
          </a:lstStyle>
          <a:p>
            <a:fld id="{04BA39EF-9A06-4E04-9F3F-04087822A383}" type="datetimeFigureOut">
              <a:rPr lang="en-US" smtClean="0"/>
              <a:pPr/>
              <a:t>3/10/2008</a:t>
            </a:fld>
            <a:endParaRPr lang="en-AU"/>
          </a:p>
        </p:txBody>
      </p:sp>
      <p:sp>
        <p:nvSpPr>
          <p:cNvPr id="4108" name="Rectangle 12"/>
          <p:cNvSpPr>
            <a:spLocks noGrp="1" noChangeArrowheads="1"/>
          </p:cNvSpPr>
          <p:nvPr>
            <p:ph type="ftr" sz="quarter" idx="3"/>
          </p:nvPr>
        </p:nvSpPr>
        <p:spPr>
          <a:xfrm>
            <a:off x="3124200" y="6605588"/>
            <a:ext cx="2895600" cy="279400"/>
          </a:xfrm>
        </p:spPr>
        <p:txBody>
          <a:bodyPr/>
          <a:lstStyle>
            <a:lvl1pPr>
              <a:defRPr/>
            </a:lvl1pPr>
          </a:lstStyle>
          <a:p>
            <a:endParaRPr lang="en-AU"/>
          </a:p>
        </p:txBody>
      </p:sp>
      <p:sp>
        <p:nvSpPr>
          <p:cNvPr id="4109" name="Rectangle 13"/>
          <p:cNvSpPr>
            <a:spLocks noGrp="1" noChangeArrowheads="1"/>
          </p:cNvSpPr>
          <p:nvPr>
            <p:ph type="sldNum" sz="quarter" idx="4"/>
          </p:nvPr>
        </p:nvSpPr>
        <p:spPr>
          <a:xfrm>
            <a:off x="6553200" y="6605588"/>
            <a:ext cx="2133600" cy="279400"/>
          </a:xfrm>
        </p:spPr>
        <p:txBody>
          <a:bodyPr/>
          <a:lstStyle>
            <a:lvl1pPr>
              <a:defRPr/>
            </a:lvl1pPr>
          </a:lstStyle>
          <a:p>
            <a:fld id="{D6E648FA-71E9-4C9E-BE36-A89CEEC4DB7B}" type="slidenum">
              <a:rPr lang="en-AU" smtClean="0"/>
              <a:pPr/>
              <a:t>‹#›</a:t>
            </a:fld>
            <a:endParaRPr lang="en-AU"/>
          </a:p>
        </p:txBody>
      </p:sp>
      <p:pic>
        <p:nvPicPr>
          <p:cNvPr id="4112" name="Picture 16" descr="CHALKS"/>
          <p:cNvPicPr>
            <a:picLocks noChangeAspect="1" noChangeArrowheads="1"/>
          </p:cNvPicPr>
          <p:nvPr/>
        </p:nvPicPr>
        <p:blipFill>
          <a:blip r:embed="rId3"/>
          <a:srcRect/>
          <a:stretch>
            <a:fillRect/>
          </a:stretch>
        </p:blipFill>
        <p:spPr bwMode="auto">
          <a:xfrm>
            <a:off x="2987675" y="4221163"/>
            <a:ext cx="3024188" cy="1935162"/>
          </a:xfrm>
          <a:prstGeom prst="rect">
            <a:avLst/>
          </a:prstGeom>
          <a:noFill/>
        </p:spPr>
      </p:pic>
      <p:sp>
        <p:nvSpPr>
          <p:cNvPr id="4103" name="Rectangle 7"/>
          <p:cNvSpPr>
            <a:spLocks noGrp="1" noChangeArrowheads="1"/>
          </p:cNvSpPr>
          <p:nvPr>
            <p:ph type="subTitle" idx="1"/>
          </p:nvPr>
        </p:nvSpPr>
        <p:spPr>
          <a:xfrm>
            <a:off x="2771775" y="3105150"/>
            <a:ext cx="3455988" cy="1152525"/>
          </a:xfrm>
        </p:spPr>
        <p:txBody>
          <a:bodyPr/>
          <a:lstStyle>
            <a:lvl1pPr marL="0" indent="0">
              <a:buFontTx/>
              <a:buNone/>
              <a:defRPr sz="2800"/>
            </a:lvl1pPr>
          </a:lstStyle>
          <a:p>
            <a:r>
              <a:rPr lang="en-US" smtClean="0"/>
              <a:t>Click to edit Master subtitle style</a:t>
            </a:r>
            <a:endParaRPr lang="en-GB"/>
          </a:p>
        </p:txBody>
      </p:sp>
      <p:sp>
        <p:nvSpPr>
          <p:cNvPr id="4102" name="Rectangle 6"/>
          <p:cNvSpPr>
            <a:spLocks noGrp="1" noChangeArrowheads="1"/>
          </p:cNvSpPr>
          <p:nvPr>
            <p:ph type="ctrTitle"/>
          </p:nvPr>
        </p:nvSpPr>
        <p:spPr>
          <a:xfrm>
            <a:off x="2808288" y="620713"/>
            <a:ext cx="3384550" cy="2484437"/>
          </a:xfrm>
        </p:spPr>
        <p:txBody>
          <a:bodyPr/>
          <a:lstStyle>
            <a:lvl1pPr>
              <a:defRPr/>
            </a:lvl1pPr>
          </a:lstStyle>
          <a:p>
            <a:r>
              <a:rPr lang="en-US" smtClean="0"/>
              <a:t>Click to edit Master title style</a:t>
            </a:r>
            <a:endParaRPr lang="en-GB"/>
          </a:p>
        </p:txBody>
      </p:sp>
    </p:spTree>
  </p:cSld>
  <p:clrMapOvr>
    <a:masterClrMapping/>
  </p:clrMapOvr>
  <p:transition>
    <p:wipe dir="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D448BBC4-CA11-4D30-B919-738EF0EE9666}" type="datetime1">
              <a:rPr lang="en-AU" smtClean="0"/>
              <a:pPr/>
              <a:t>10/03/2008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C1D621A-50A7-480E-B2DA-0BEA1C4558B2}" type="slidenum">
              <a:rPr lang="en-AU" smtClean="0"/>
              <a:pPr/>
              <a:t>‹#›</a:t>
            </a:fld>
            <a:endParaRPr lang="en-AU"/>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4B5190-DB01-4FC4-8337-C01475BE12A6}" type="datetime1">
              <a:rPr lang="en-AU" smtClean="0"/>
              <a:pPr/>
              <a:t>10/03/2008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F0437AD-54E2-4CF7-A188-D4C73E9E3D1A}" type="slidenum">
              <a:rPr lang="en-AU" smtClean="0"/>
              <a:pPr/>
              <a:t>‹#›</a:t>
            </a:fld>
            <a:endParaRPr lang="en-AU"/>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02939CFD-B3AB-40DF-AFD2-9DB462611DB9}" type="datetime1">
              <a:rPr lang="en-AU" smtClean="0"/>
              <a:pPr/>
              <a:t>10/03/2008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9804D33-9907-4065-862D-FC61A46B0046}" type="slidenum">
              <a:rPr lang="en-AU" smtClean="0"/>
              <a:pPr/>
              <a:t>‹#›</a:t>
            </a:fld>
            <a:endParaRPr lang="en-AU"/>
          </a:p>
        </p:txBody>
      </p:sp>
    </p:spTree>
  </p:cSld>
  <p:clrMapOvr>
    <a:masterClrMapping/>
  </p:clrMapOvr>
  <p:transition>
    <p:wipe dir="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484313"/>
            <a:ext cx="4068763"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78363" y="1484313"/>
            <a:ext cx="407035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7C27C892-F67C-4A5C-A843-FF5760B78C9F}" type="datetime1">
              <a:rPr lang="en-AU" smtClean="0"/>
              <a:pPr/>
              <a:t>10/03/2008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1ADBEE3-E7E9-4CD9-BC90-505CF67AC1D6}" type="slidenum">
              <a:rPr lang="en-AU" smtClean="0"/>
              <a:pPr/>
              <a:t>‹#›</a:t>
            </a:fld>
            <a:endParaRPr lang="en-AU"/>
          </a:p>
        </p:txBody>
      </p:sp>
    </p:spTree>
  </p:cSld>
  <p:clrMapOvr>
    <a:masterClrMapping/>
  </p:clrMapOvr>
  <p:transition>
    <p:wipe dir="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AA801D4A-1C89-46E2-8761-82DC291B75AD}" type="datetime1">
              <a:rPr lang="en-AU" smtClean="0"/>
              <a:pPr/>
              <a:t>10/03/2008</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34BA0178-840D-4FEF-95A2-939C9CD25793}" type="slidenum">
              <a:rPr lang="en-AU" smtClean="0"/>
              <a:pPr/>
              <a:t>‹#›</a:t>
            </a:fld>
            <a:endParaRPr lang="en-AU"/>
          </a:p>
        </p:txBody>
      </p:sp>
    </p:spTree>
  </p:cSld>
  <p:clrMapOvr>
    <a:masterClrMapping/>
  </p:clrMapOvr>
  <p:transition>
    <p:wipe dir="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5BDA7965-BFD3-4A18-B334-D25615EB5A8D}" type="datetime1">
              <a:rPr lang="en-AU" smtClean="0"/>
              <a:pPr/>
              <a:t>10/03/2008</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17FD5C82-CEDB-4197-9782-8B00FC5DC7B7}" type="slidenum">
              <a:rPr lang="en-AU" smtClean="0"/>
              <a:pPr/>
              <a:t>‹#›</a:t>
            </a:fld>
            <a:endParaRPr lang="en-AU"/>
          </a:p>
        </p:txBody>
      </p:sp>
    </p:spTree>
  </p:cSld>
  <p:clrMapOvr>
    <a:masterClrMapping/>
  </p:clrMapOvr>
  <p:transition>
    <p:wipe dir="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701DEB00-FB24-42DD-8D4C-C4620C1DED16}" type="datetime1">
              <a:rPr lang="en-AU" smtClean="0"/>
              <a:pPr/>
              <a:t>10/03/2008</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55B85465-ACCB-4EDD-BFA9-6CD8473EDEA6}" type="slidenum">
              <a:rPr lang="en-AU" smtClean="0"/>
              <a:pPr/>
              <a:t>‹#›</a:t>
            </a:fld>
            <a:endParaRPr lang="en-AU"/>
          </a:p>
        </p:txBody>
      </p:sp>
    </p:spTree>
  </p:cSld>
  <p:clrMapOvr>
    <a:masterClrMapping/>
  </p:clrMapOvr>
  <p:transition>
    <p:wipe dir="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44B5190-DB01-4FC4-8337-C01475BE12A6}" type="datetime1">
              <a:rPr lang="en-AU" smtClean="0"/>
              <a:pPr/>
              <a:t>10/03/2008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F0437AD-54E2-4CF7-A188-D4C73E9E3D1A}" type="slidenum">
              <a:rPr lang="en-AU" smtClean="0"/>
              <a:pPr/>
              <a:t>‹#›</a:t>
            </a:fld>
            <a:endParaRPr lang="en-AU"/>
          </a:p>
        </p:txBody>
      </p:sp>
    </p:spTree>
  </p:cSld>
  <p:clrMapOvr>
    <a:masterClrMapping/>
  </p:clrMapOvr>
  <p:transition>
    <p:wipe dir="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2BF90C1-8762-4B6B-B8AC-6D84BE15CD0B}" type="datetime1">
              <a:rPr lang="en-AU" smtClean="0"/>
              <a:pPr/>
              <a:t>10/03/2008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B8E4E74-0F28-4A31-A8D5-0770275A4FDE}" type="slidenum">
              <a:rPr lang="en-AU" smtClean="0"/>
              <a:pPr/>
              <a:t>‹#›</a:t>
            </a:fld>
            <a:endParaRPr lang="en-AU"/>
          </a:p>
        </p:txBody>
      </p:sp>
    </p:spTree>
  </p:cSld>
  <p:clrMapOvr>
    <a:masterClrMapping/>
  </p:clrMapOvr>
  <p:transition>
    <p:wipe dir="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52C660AF-E6A0-4E8D-867C-23ACC84972F6}" type="datetime1">
              <a:rPr lang="en-AU" smtClean="0"/>
              <a:pPr/>
              <a:t>10/03/2008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32B1D4B-DBF7-433C-94CA-0ECD9423C4D8}" type="slidenum">
              <a:rPr lang="en-AU" smtClean="0"/>
              <a:pPr/>
              <a:t>‹#›</a:t>
            </a:fld>
            <a:endParaRPr lang="en-AU"/>
          </a:p>
        </p:txBody>
      </p:sp>
    </p:spTree>
  </p:cSld>
  <p:clrMapOvr>
    <a:masterClrMapping/>
  </p:clrMapOvr>
  <p:transition>
    <p:wipe dir="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7025" y="260350"/>
            <a:ext cx="2071688" cy="583247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60350"/>
            <a:ext cx="6067425" cy="5832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53C996A8-96EE-4DF0-A83A-E7996F6A1259}" type="datetime1">
              <a:rPr lang="en-AU" smtClean="0"/>
              <a:pPr/>
              <a:t>10/03/2008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0DF38BC-3E1B-41AB-BA74-37C8D31F7536}" type="slidenum">
              <a:rPr lang="en-AU" smtClean="0"/>
              <a:pPr/>
              <a:t>‹#›</a:t>
            </a:fld>
            <a:endParaRPr lang="en-AU"/>
          </a:p>
        </p:txBody>
      </p:sp>
    </p:spTree>
  </p:cSld>
  <p:clrMapOvr>
    <a:masterClrMapping/>
  </p:clrMapOvr>
  <p:transition>
    <p:wipe dir="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291513" cy="720725"/>
          </a:xfrm>
        </p:spPr>
        <p:txBody>
          <a:bodyPr/>
          <a:lstStyle/>
          <a:p>
            <a:r>
              <a:rPr lang="en-US" smtClean="0"/>
              <a:t>Click to edit Master title style</a:t>
            </a:r>
            <a:endParaRPr lang="en-AU"/>
          </a:p>
        </p:txBody>
      </p:sp>
      <p:sp>
        <p:nvSpPr>
          <p:cNvPr id="3" name="Table Placeholder 2"/>
          <p:cNvSpPr>
            <a:spLocks noGrp="1"/>
          </p:cNvSpPr>
          <p:nvPr>
            <p:ph type="tbl" idx="1"/>
          </p:nvPr>
        </p:nvSpPr>
        <p:spPr>
          <a:xfrm>
            <a:off x="457200" y="1484313"/>
            <a:ext cx="8291513" cy="4608512"/>
          </a:xfrm>
        </p:spPr>
        <p:txBody>
          <a:bodyPr/>
          <a:lstStyle/>
          <a:p>
            <a:r>
              <a:rPr lang="en-US" smtClean="0"/>
              <a:t>Click icon to add table</a:t>
            </a:r>
            <a:endParaRPr lang="en-AU"/>
          </a:p>
        </p:txBody>
      </p:sp>
      <p:sp>
        <p:nvSpPr>
          <p:cNvPr id="4" name="Date Placeholder 3"/>
          <p:cNvSpPr>
            <a:spLocks noGrp="1"/>
          </p:cNvSpPr>
          <p:nvPr>
            <p:ph type="dt" sz="half" idx="10"/>
          </p:nvPr>
        </p:nvSpPr>
        <p:spPr>
          <a:xfrm>
            <a:off x="457200" y="6308725"/>
            <a:ext cx="2133600" cy="279400"/>
          </a:xfrm>
        </p:spPr>
        <p:txBody>
          <a:bodyPr/>
          <a:lstStyle>
            <a:lvl1pPr>
              <a:defRPr/>
            </a:lvl1pPr>
          </a:lstStyle>
          <a:p>
            <a:fld id="{3A1A99FE-1DA9-4D64-BD32-44C9DD0B6222}" type="datetime1">
              <a:rPr lang="en-AU" smtClean="0"/>
              <a:pPr/>
              <a:t>10/03/2008</a:t>
            </a:fld>
            <a:endParaRPr lang="en-AU"/>
          </a:p>
        </p:txBody>
      </p:sp>
      <p:sp>
        <p:nvSpPr>
          <p:cNvPr id="5" name="Footer Placeholder 4"/>
          <p:cNvSpPr>
            <a:spLocks noGrp="1"/>
          </p:cNvSpPr>
          <p:nvPr>
            <p:ph type="ftr" sz="quarter" idx="11"/>
          </p:nvPr>
        </p:nvSpPr>
        <p:spPr>
          <a:xfrm>
            <a:off x="3124200" y="6308725"/>
            <a:ext cx="2895600" cy="279400"/>
          </a:xfrm>
        </p:spPr>
        <p:txBody>
          <a:bodyPr/>
          <a:lstStyle>
            <a:lvl1pPr>
              <a:defRPr/>
            </a:lvl1pPr>
          </a:lstStyle>
          <a:p>
            <a:endParaRPr lang="en-AU"/>
          </a:p>
        </p:txBody>
      </p:sp>
      <p:sp>
        <p:nvSpPr>
          <p:cNvPr id="6" name="Slide Number Placeholder 5"/>
          <p:cNvSpPr>
            <a:spLocks noGrp="1"/>
          </p:cNvSpPr>
          <p:nvPr>
            <p:ph type="sldNum" sz="quarter" idx="12"/>
          </p:nvPr>
        </p:nvSpPr>
        <p:spPr>
          <a:xfrm>
            <a:off x="6553200" y="6308725"/>
            <a:ext cx="2133600" cy="279400"/>
          </a:xfrm>
        </p:spPr>
        <p:txBody>
          <a:bodyPr/>
          <a:lstStyle>
            <a:lvl1pPr>
              <a:defRPr/>
            </a:lvl1pPr>
          </a:lstStyle>
          <a:p>
            <a:fld id="{118B78B4-8C59-4C7F-BA2E-1108893904C9}" type="slidenum">
              <a:rPr lang="en-AU" smtClean="0"/>
              <a:pPr/>
              <a:t>‹#›</a:t>
            </a:fld>
            <a:endParaRPr lang="en-AU"/>
          </a:p>
        </p:txBody>
      </p:sp>
    </p:spTree>
  </p:cSld>
  <p:clrMapOvr>
    <a:masterClrMapping/>
  </p:clrMapOvr>
  <p:transition>
    <p:wipe dir="r"/>
  </p:transition>
  <p:hf hdr="0" ftr="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BF90C1-8762-4B6B-B8AC-6D84BE15CD0B}" type="datetime1">
              <a:rPr lang="en-AU" smtClean="0"/>
              <a:pPr/>
              <a:t>10/03/2008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B8E4E74-0F28-4A31-A8D5-0770275A4FDE}" type="slidenum">
              <a:rPr lang="en-AU" smtClean="0"/>
              <a:pPr/>
              <a:t>‹#›</a:t>
            </a:fld>
            <a:endParaRPr lang="en-AU"/>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291513" cy="720725"/>
          </a:xfrm>
        </p:spPr>
        <p:txBody>
          <a:bodyPr/>
          <a:lstStyle/>
          <a:p>
            <a:r>
              <a:rPr lang="en-US" smtClean="0"/>
              <a:t>Click to edit Master title style</a:t>
            </a:r>
            <a:endParaRPr lang="en-AU"/>
          </a:p>
        </p:txBody>
      </p:sp>
      <p:sp>
        <p:nvSpPr>
          <p:cNvPr id="3" name="Chart Placeholder 2"/>
          <p:cNvSpPr>
            <a:spLocks noGrp="1"/>
          </p:cNvSpPr>
          <p:nvPr>
            <p:ph type="chart" idx="1"/>
          </p:nvPr>
        </p:nvSpPr>
        <p:spPr>
          <a:xfrm>
            <a:off x="457200" y="1484313"/>
            <a:ext cx="8291513" cy="4608512"/>
          </a:xfrm>
        </p:spPr>
        <p:txBody>
          <a:bodyPr/>
          <a:lstStyle/>
          <a:p>
            <a:r>
              <a:rPr lang="en-US" smtClean="0"/>
              <a:t>Click icon to add chart</a:t>
            </a:r>
            <a:endParaRPr lang="en-AU"/>
          </a:p>
        </p:txBody>
      </p:sp>
      <p:sp>
        <p:nvSpPr>
          <p:cNvPr id="4" name="Date Placeholder 3"/>
          <p:cNvSpPr>
            <a:spLocks noGrp="1"/>
          </p:cNvSpPr>
          <p:nvPr>
            <p:ph type="dt" sz="half" idx="10"/>
          </p:nvPr>
        </p:nvSpPr>
        <p:spPr>
          <a:xfrm>
            <a:off x="457200" y="6308725"/>
            <a:ext cx="2133600" cy="279400"/>
          </a:xfrm>
        </p:spPr>
        <p:txBody>
          <a:bodyPr/>
          <a:lstStyle>
            <a:lvl1pPr>
              <a:defRPr/>
            </a:lvl1pPr>
          </a:lstStyle>
          <a:p>
            <a:fld id="{3A1A99FE-1DA9-4D64-BD32-44C9DD0B6222}" type="datetime1">
              <a:rPr lang="en-AU" smtClean="0"/>
              <a:pPr/>
              <a:t>10/03/2008</a:t>
            </a:fld>
            <a:endParaRPr lang="en-AU"/>
          </a:p>
        </p:txBody>
      </p:sp>
      <p:sp>
        <p:nvSpPr>
          <p:cNvPr id="5" name="Footer Placeholder 4"/>
          <p:cNvSpPr>
            <a:spLocks noGrp="1"/>
          </p:cNvSpPr>
          <p:nvPr>
            <p:ph type="ftr" sz="quarter" idx="11"/>
          </p:nvPr>
        </p:nvSpPr>
        <p:spPr>
          <a:xfrm>
            <a:off x="3124200" y="6308725"/>
            <a:ext cx="2895600" cy="279400"/>
          </a:xfrm>
        </p:spPr>
        <p:txBody>
          <a:bodyPr/>
          <a:lstStyle>
            <a:lvl1pPr>
              <a:defRPr/>
            </a:lvl1pPr>
          </a:lstStyle>
          <a:p>
            <a:endParaRPr lang="en-AU"/>
          </a:p>
        </p:txBody>
      </p:sp>
      <p:sp>
        <p:nvSpPr>
          <p:cNvPr id="6" name="Slide Number Placeholder 5"/>
          <p:cNvSpPr>
            <a:spLocks noGrp="1"/>
          </p:cNvSpPr>
          <p:nvPr>
            <p:ph type="sldNum" sz="quarter" idx="12"/>
          </p:nvPr>
        </p:nvSpPr>
        <p:spPr>
          <a:xfrm>
            <a:off x="6553200" y="6308725"/>
            <a:ext cx="2133600" cy="279400"/>
          </a:xfrm>
        </p:spPr>
        <p:txBody>
          <a:bodyPr/>
          <a:lstStyle>
            <a:lvl1pPr>
              <a:defRPr/>
            </a:lvl1pPr>
          </a:lstStyle>
          <a:p>
            <a:fld id="{118B78B4-8C59-4C7F-BA2E-1108893904C9}" type="slidenum">
              <a:rPr lang="en-AU" smtClean="0"/>
              <a:pPr/>
              <a:t>‹#›</a:t>
            </a:fld>
            <a:endParaRPr lang="en-AU"/>
          </a:p>
        </p:txBody>
      </p:sp>
    </p:spTree>
  </p:cSld>
  <p:clrMapOvr>
    <a:masterClrMapping/>
  </p:clrMapOvr>
  <p:transition>
    <p:wipe dir="r"/>
  </p:transition>
  <p:hf hdr="0" ftr="0"/>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Title Slide">
    <p:bg bwMode="gray">
      <p:bgPr>
        <a:blipFill dpi="0" rotWithShape="0">
          <a:blip r:embed="rId2"/>
          <a:srcRect/>
          <a:stretch>
            <a:fillRect/>
          </a:stretch>
        </a:blip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445442" name="Rectangle 2"/>
          <p:cNvSpPr>
            <a:spLocks noGrp="1" noChangeArrowheads="1"/>
          </p:cNvSpPr>
          <p:nvPr>
            <p:ph type="ctrTitle"/>
          </p:nvPr>
        </p:nvSpPr>
        <p:spPr>
          <a:xfrm>
            <a:off x="457200" y="5334000"/>
            <a:ext cx="8229600" cy="838200"/>
          </a:xfrm>
        </p:spPr>
        <p:txBody>
          <a:bodyPr anchor="b"/>
          <a:lstStyle>
            <a:lvl1pPr>
              <a:defRPr/>
            </a:lvl1pPr>
          </a:lstStyle>
          <a:p>
            <a:r>
              <a:rPr lang="en-US" smtClean="0"/>
              <a:t>Click to edit Master title style</a:t>
            </a:r>
            <a:endParaRPr lang="en-US"/>
          </a:p>
        </p:txBody>
      </p:sp>
      <p:sp>
        <p:nvSpPr>
          <p:cNvPr id="445443" name="Rectangle 3"/>
          <p:cNvSpPr>
            <a:spLocks noGrp="1" noChangeArrowheads="1"/>
          </p:cNvSpPr>
          <p:nvPr>
            <p:ph type="subTitle" idx="1"/>
          </p:nvPr>
        </p:nvSpPr>
        <p:spPr>
          <a:xfrm>
            <a:off x="457200" y="6019800"/>
            <a:ext cx="8229600" cy="609600"/>
          </a:xfrm>
        </p:spPr>
        <p:txBody>
          <a:bodyPr anchor="b"/>
          <a:lstStyle>
            <a:lvl1pPr marL="0" indent="0" algn="ctr">
              <a:buFont typeface="Wingdings" pitchFamily="2" charset="2"/>
              <a:buNone/>
              <a:defRPr/>
            </a:lvl1pPr>
          </a:lstStyle>
          <a:p>
            <a:r>
              <a:rPr lang="en-US" smtClean="0"/>
              <a:t>Click to edit Master subtitle style</a:t>
            </a:r>
            <a:endParaRPr lang="en-US"/>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381000" y="1524000"/>
            <a:ext cx="41148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524000"/>
            <a:ext cx="41148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0.xml"/><Relationship Id="rId13" Type="http://schemas.openxmlformats.org/officeDocument/2006/relationships/image" Target="../media/image9.jpeg"/><Relationship Id="rId3" Type="http://schemas.openxmlformats.org/officeDocument/2006/relationships/slideLayout" Target="../slideLayouts/slideLayout105.xml"/><Relationship Id="rId7" Type="http://schemas.openxmlformats.org/officeDocument/2006/relationships/slideLayout" Target="../slideLayouts/slideLayout109.xml"/><Relationship Id="rId12" Type="http://schemas.openxmlformats.org/officeDocument/2006/relationships/theme" Target="../theme/theme10.xml"/><Relationship Id="rId2" Type="http://schemas.openxmlformats.org/officeDocument/2006/relationships/slideLayout" Target="../slideLayouts/slideLayout104.xml"/><Relationship Id="rId1" Type="http://schemas.openxmlformats.org/officeDocument/2006/relationships/slideLayout" Target="../slideLayouts/slideLayout103.xml"/><Relationship Id="rId6" Type="http://schemas.openxmlformats.org/officeDocument/2006/relationships/slideLayout" Target="../slideLayouts/slideLayout108.xml"/><Relationship Id="rId11" Type="http://schemas.openxmlformats.org/officeDocument/2006/relationships/slideLayout" Target="../slideLayouts/slideLayout113.xml"/><Relationship Id="rId5" Type="http://schemas.openxmlformats.org/officeDocument/2006/relationships/slideLayout" Target="../slideLayouts/slideLayout107.xml"/><Relationship Id="rId10" Type="http://schemas.openxmlformats.org/officeDocument/2006/relationships/slideLayout" Target="../slideLayouts/slideLayout112.xml"/><Relationship Id="rId4" Type="http://schemas.openxmlformats.org/officeDocument/2006/relationships/slideLayout" Target="../slideLayouts/slideLayout106.xml"/><Relationship Id="rId9" Type="http://schemas.openxmlformats.org/officeDocument/2006/relationships/slideLayout" Target="../slideLayouts/slideLayout111.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1.xml"/><Relationship Id="rId13" Type="http://schemas.openxmlformats.org/officeDocument/2006/relationships/image" Target="../media/image10.jpeg"/><Relationship Id="rId3" Type="http://schemas.openxmlformats.org/officeDocument/2006/relationships/slideLayout" Target="../slideLayouts/slideLayout116.xml"/><Relationship Id="rId7" Type="http://schemas.openxmlformats.org/officeDocument/2006/relationships/slideLayout" Target="../slideLayouts/slideLayout120.xml"/><Relationship Id="rId12" Type="http://schemas.openxmlformats.org/officeDocument/2006/relationships/theme" Target="../theme/theme11.xml"/><Relationship Id="rId2" Type="http://schemas.openxmlformats.org/officeDocument/2006/relationships/slideLayout" Target="../slideLayouts/slideLayout115.xml"/><Relationship Id="rId1" Type="http://schemas.openxmlformats.org/officeDocument/2006/relationships/slideLayout" Target="../slideLayouts/slideLayout114.xml"/><Relationship Id="rId6" Type="http://schemas.openxmlformats.org/officeDocument/2006/relationships/slideLayout" Target="../slideLayouts/slideLayout119.xml"/><Relationship Id="rId11" Type="http://schemas.openxmlformats.org/officeDocument/2006/relationships/slideLayout" Target="../slideLayouts/slideLayout124.xml"/><Relationship Id="rId5" Type="http://schemas.openxmlformats.org/officeDocument/2006/relationships/slideLayout" Target="../slideLayouts/slideLayout118.xml"/><Relationship Id="rId10" Type="http://schemas.openxmlformats.org/officeDocument/2006/relationships/slideLayout" Target="../slideLayouts/slideLayout123.xml"/><Relationship Id="rId4" Type="http://schemas.openxmlformats.org/officeDocument/2006/relationships/slideLayout" Target="../slideLayouts/slideLayout117.xml"/><Relationship Id="rId9" Type="http://schemas.openxmlformats.org/officeDocument/2006/relationships/slideLayout" Target="../slideLayouts/slideLayout122.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2.xml"/><Relationship Id="rId13" Type="http://schemas.openxmlformats.org/officeDocument/2006/relationships/image" Target="../media/image11.jpeg"/><Relationship Id="rId3" Type="http://schemas.openxmlformats.org/officeDocument/2006/relationships/slideLayout" Target="../slideLayouts/slideLayout127.xml"/><Relationship Id="rId7" Type="http://schemas.openxmlformats.org/officeDocument/2006/relationships/slideLayout" Target="../slideLayouts/slideLayout131.xml"/><Relationship Id="rId12" Type="http://schemas.openxmlformats.org/officeDocument/2006/relationships/theme" Target="../theme/theme12.xml"/><Relationship Id="rId2" Type="http://schemas.openxmlformats.org/officeDocument/2006/relationships/slideLayout" Target="../slideLayouts/slideLayout126.xml"/><Relationship Id="rId1" Type="http://schemas.openxmlformats.org/officeDocument/2006/relationships/slideLayout" Target="../slideLayouts/slideLayout125.xml"/><Relationship Id="rId6" Type="http://schemas.openxmlformats.org/officeDocument/2006/relationships/slideLayout" Target="../slideLayouts/slideLayout130.xml"/><Relationship Id="rId11" Type="http://schemas.openxmlformats.org/officeDocument/2006/relationships/slideLayout" Target="../slideLayouts/slideLayout135.xml"/><Relationship Id="rId5" Type="http://schemas.openxmlformats.org/officeDocument/2006/relationships/slideLayout" Target="../slideLayouts/slideLayout129.xml"/><Relationship Id="rId10" Type="http://schemas.openxmlformats.org/officeDocument/2006/relationships/slideLayout" Target="../slideLayouts/slideLayout134.xml"/><Relationship Id="rId4" Type="http://schemas.openxmlformats.org/officeDocument/2006/relationships/slideLayout" Target="../slideLayouts/slideLayout128.xml"/><Relationship Id="rId9" Type="http://schemas.openxmlformats.org/officeDocument/2006/relationships/slideLayout" Target="../slideLayouts/slideLayout13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3.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3.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4.gif"/><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slideLayout" Target="../slideLayouts/slideLayout90.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slideLayout" Target="../slideLayouts/slideLayout89.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5" Type="http://schemas.openxmlformats.org/officeDocument/2006/relationships/image" Target="../media/image5.png"/><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theme" Target="../theme/theme9.xml"/><Relationship Id="rId3" Type="http://schemas.openxmlformats.org/officeDocument/2006/relationships/slideLayout" Target="../slideLayouts/slideLayout93.xml"/><Relationship Id="rId7" Type="http://schemas.openxmlformats.org/officeDocument/2006/relationships/slideLayout" Target="../slideLayouts/slideLayout97.xml"/><Relationship Id="rId12" Type="http://schemas.openxmlformats.org/officeDocument/2006/relationships/slideLayout" Target="../slideLayouts/slideLayout102.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0" Type="http://schemas.openxmlformats.org/officeDocument/2006/relationships/slideLayout" Target="../slideLayouts/slideLayout100.xml"/><Relationship Id="rId4" Type="http://schemas.openxmlformats.org/officeDocument/2006/relationships/slideLayout" Target="../slideLayouts/slideLayout94.xml"/><Relationship Id="rId9" Type="http://schemas.openxmlformats.org/officeDocument/2006/relationships/slideLayout" Target="../slideLayouts/slideLayout99.xml"/><Relationship Id="rId14" Type="http://schemas.openxmlformats.org/officeDocument/2006/relationships/image" Target="../media/image7.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1A99FE-1DA9-4D64-BD32-44C9DD0B6222}" type="datetime1">
              <a:rPr lang="en-AU" smtClean="0"/>
              <a:pPr/>
              <a:t>10/03/2008</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8B78B4-8C59-4C7F-BA2E-1108893904C9}"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0" y="6629400"/>
            <a:ext cx="2133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Verdana" pitchFamily="34" charset="0"/>
              </a:defRPr>
            </a:lvl1pPr>
          </a:lstStyle>
          <a:p>
            <a:fld id="{3A1A99FE-1DA9-4D64-BD32-44C9DD0B6222}" type="datetime1">
              <a:rPr lang="en-AU" smtClean="0"/>
              <a:pPr/>
              <a:t>10/03/2008</a:t>
            </a:fld>
            <a:endParaRPr lang="en-AU"/>
          </a:p>
        </p:txBody>
      </p:sp>
      <p:sp>
        <p:nvSpPr>
          <p:cNvPr id="1029" name="Rectangle 5"/>
          <p:cNvSpPr>
            <a:spLocks noGrp="1" noChangeArrowheads="1"/>
          </p:cNvSpPr>
          <p:nvPr>
            <p:ph type="ftr" sz="quarter" idx="3"/>
          </p:nvPr>
        </p:nvSpPr>
        <p:spPr bwMode="auto">
          <a:xfrm>
            <a:off x="2286000" y="6629400"/>
            <a:ext cx="48768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Verdana" pitchFamily="34" charset="0"/>
              </a:defRPr>
            </a:lvl1pPr>
          </a:lstStyle>
          <a:p>
            <a:endParaRPr lang="en-AU"/>
          </a:p>
        </p:txBody>
      </p:sp>
      <p:sp>
        <p:nvSpPr>
          <p:cNvPr id="1030" name="Rectangle 6"/>
          <p:cNvSpPr>
            <a:spLocks noGrp="1" noChangeArrowheads="1"/>
          </p:cNvSpPr>
          <p:nvPr>
            <p:ph type="sldNum" sz="quarter" idx="4"/>
          </p:nvPr>
        </p:nvSpPr>
        <p:spPr bwMode="auto">
          <a:xfrm>
            <a:off x="8077200" y="6629400"/>
            <a:ext cx="10668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Verdana" pitchFamily="34" charset="0"/>
              </a:defRPr>
            </a:lvl1pPr>
          </a:lstStyle>
          <a:p>
            <a:fld id="{118B78B4-8C59-4C7F-BA2E-1108893904C9}"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hf hdr="0" ftr="0"/>
  <p:txStyles>
    <p:titleStyle>
      <a:lvl1pPr algn="ctr" rtl="0" eaLnBrk="1" fontAlgn="base" hangingPunct="1">
        <a:spcBef>
          <a:spcPct val="0"/>
        </a:spcBef>
        <a:spcAft>
          <a:spcPct val="0"/>
        </a:spcAft>
        <a:defRPr sz="44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Times New Roman" pitchFamily="18" charset="0"/>
        </a:defRPr>
      </a:lvl2pPr>
      <a:lvl3pPr algn="ctr" rtl="0" eaLnBrk="1" fontAlgn="base" hangingPunct="1">
        <a:spcBef>
          <a:spcPct val="0"/>
        </a:spcBef>
        <a:spcAft>
          <a:spcPct val="0"/>
        </a:spcAft>
        <a:defRPr sz="4400">
          <a:solidFill>
            <a:schemeClr val="tx1"/>
          </a:solidFill>
          <a:latin typeface="Times New Roman" pitchFamily="18" charset="0"/>
        </a:defRPr>
      </a:lvl3pPr>
      <a:lvl4pPr algn="ctr" rtl="0" eaLnBrk="1" fontAlgn="base" hangingPunct="1">
        <a:spcBef>
          <a:spcPct val="0"/>
        </a:spcBef>
        <a:spcAft>
          <a:spcPct val="0"/>
        </a:spcAft>
        <a:defRPr sz="4400">
          <a:solidFill>
            <a:schemeClr val="tx1"/>
          </a:solidFill>
          <a:latin typeface="Times New Roman" pitchFamily="18" charset="0"/>
        </a:defRPr>
      </a:lvl4pPr>
      <a:lvl5pPr algn="ctr" rtl="0" eaLnBrk="1" fontAlgn="base" hangingPunct="1">
        <a:spcBef>
          <a:spcPct val="0"/>
        </a:spcBef>
        <a:spcAft>
          <a:spcPct val="0"/>
        </a:spcAft>
        <a:defRPr sz="4400">
          <a:solidFill>
            <a:schemeClr val="tx1"/>
          </a:solidFill>
          <a:latin typeface="Times New Roman" pitchFamily="18" charset="0"/>
        </a:defRPr>
      </a:lvl5pPr>
      <a:lvl6pPr marL="457200" algn="ctr" rtl="0" eaLnBrk="1" fontAlgn="base" hangingPunct="1">
        <a:spcBef>
          <a:spcPct val="0"/>
        </a:spcBef>
        <a:spcAft>
          <a:spcPct val="0"/>
        </a:spcAft>
        <a:defRPr sz="4400">
          <a:solidFill>
            <a:schemeClr val="tx1"/>
          </a:solidFill>
          <a:latin typeface="Times New Roman" pitchFamily="18" charset="0"/>
        </a:defRPr>
      </a:lvl6pPr>
      <a:lvl7pPr marL="914400" algn="ctr" rtl="0" eaLnBrk="1" fontAlgn="base" hangingPunct="1">
        <a:spcBef>
          <a:spcPct val="0"/>
        </a:spcBef>
        <a:spcAft>
          <a:spcPct val="0"/>
        </a:spcAft>
        <a:defRPr sz="4400">
          <a:solidFill>
            <a:schemeClr val="tx1"/>
          </a:solidFill>
          <a:latin typeface="Times New Roman" pitchFamily="18" charset="0"/>
        </a:defRPr>
      </a:lvl7pPr>
      <a:lvl8pPr marL="1371600" algn="ctr" rtl="0" eaLnBrk="1" fontAlgn="base" hangingPunct="1">
        <a:spcBef>
          <a:spcPct val="0"/>
        </a:spcBef>
        <a:spcAft>
          <a:spcPct val="0"/>
        </a:spcAft>
        <a:defRPr sz="4400">
          <a:solidFill>
            <a:schemeClr val="tx1"/>
          </a:solidFill>
          <a:latin typeface="Times New Roman" pitchFamily="18" charset="0"/>
        </a:defRPr>
      </a:lvl8pPr>
      <a:lvl9pPr marL="1828800" algn="ctr" rtl="0" eaLnBrk="1" fontAlgn="base" hangingPunct="1">
        <a:spcBef>
          <a:spcPct val="0"/>
        </a:spcBef>
        <a:spcAft>
          <a:spcPct val="0"/>
        </a:spcAft>
        <a:defRPr sz="4400">
          <a:solidFill>
            <a:schemeClr val="tx1"/>
          </a:solidFill>
          <a:latin typeface="Times New Roman" pitchFamily="18" charset="0"/>
        </a:defRPr>
      </a:lvl9pPr>
    </p:titleStyle>
    <p:bodyStyle>
      <a:lvl1pPr marL="342900" indent="-342900" algn="l" rtl="0" eaLnBrk="1" fontAlgn="base" hangingPunct="1">
        <a:spcBef>
          <a:spcPct val="20000"/>
        </a:spcBef>
        <a:spcAft>
          <a:spcPct val="0"/>
        </a:spcAft>
        <a:buChar char="•"/>
        <a:defRPr sz="3600">
          <a:solidFill>
            <a:schemeClr val="tx1"/>
          </a:solidFill>
          <a:latin typeface="+mn-lt"/>
          <a:ea typeface="+mn-ea"/>
          <a:cs typeface="+mn-cs"/>
        </a:defRPr>
      </a:lvl1pPr>
      <a:lvl2pPr marL="742950" indent="-285750" algn="l" rtl="0" eaLnBrk="1" fontAlgn="base" hangingPunct="1">
        <a:spcBef>
          <a:spcPct val="20000"/>
        </a:spcBef>
        <a:spcAft>
          <a:spcPct val="0"/>
        </a:spcAft>
        <a:buChar char="–"/>
        <a:defRPr sz="3200">
          <a:solidFill>
            <a:schemeClr val="tx1"/>
          </a:solidFill>
          <a:latin typeface="+mn-lt"/>
        </a:defRPr>
      </a:lvl2pPr>
      <a:lvl3pPr marL="1143000" indent="-228600" algn="l" rtl="0" eaLnBrk="1" fontAlgn="base" hangingPunct="1">
        <a:spcBef>
          <a:spcPct val="20000"/>
        </a:spcBef>
        <a:spcAft>
          <a:spcPct val="0"/>
        </a:spcAft>
        <a:buChar char="•"/>
        <a:defRPr sz="2800">
          <a:solidFill>
            <a:schemeClr val="tx1"/>
          </a:solidFill>
          <a:latin typeface="+mn-lt"/>
        </a:defRPr>
      </a:lvl3pPr>
      <a:lvl4pPr marL="1600200" indent="-228600" algn="l" rtl="0" eaLnBrk="1" fontAlgn="base" hangingPunct="1">
        <a:spcBef>
          <a:spcPct val="20000"/>
        </a:spcBef>
        <a:spcAft>
          <a:spcPct val="0"/>
        </a:spcAft>
        <a:buChar char="–"/>
        <a:defRPr sz="2400">
          <a:solidFill>
            <a:schemeClr val="tx1"/>
          </a:solidFill>
          <a:latin typeface="+mn-lt"/>
        </a:defRPr>
      </a:lvl4pPr>
      <a:lvl5pPr marL="2057400" indent="-228600" algn="l" rtl="0" eaLnBrk="1" fontAlgn="base" hangingPunct="1">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tx1"/>
          </a:solidFill>
          <a:latin typeface="+mn-lt"/>
        </a:defRPr>
      </a:lvl6pPr>
      <a:lvl7pPr marL="2971800" indent="-228600" algn="l" rtl="0" eaLnBrk="1" fontAlgn="base" hangingPunct="1">
        <a:spcBef>
          <a:spcPct val="20000"/>
        </a:spcBef>
        <a:spcAft>
          <a:spcPct val="0"/>
        </a:spcAft>
        <a:buChar char="»"/>
        <a:defRPr sz="2400">
          <a:solidFill>
            <a:schemeClr val="tx1"/>
          </a:solidFill>
          <a:latin typeface="+mn-lt"/>
        </a:defRPr>
      </a:lvl7pPr>
      <a:lvl8pPr marL="3429000" indent="-228600" algn="l" rtl="0" eaLnBrk="1" fontAlgn="base" hangingPunct="1">
        <a:spcBef>
          <a:spcPct val="20000"/>
        </a:spcBef>
        <a:spcAft>
          <a:spcPct val="0"/>
        </a:spcAft>
        <a:buChar char="»"/>
        <a:defRPr sz="2400">
          <a:solidFill>
            <a:schemeClr val="tx1"/>
          </a:solidFill>
          <a:latin typeface="+mn-lt"/>
        </a:defRPr>
      </a:lvl8pPr>
      <a:lvl9pPr marL="3886200" indent="-228600" algn="l" rtl="0" eaLnBrk="1" fontAlgn="base" hangingPunct="1">
        <a:spcBef>
          <a:spcPct val="20000"/>
        </a:spcBef>
        <a:spcAft>
          <a:spcPct val="0"/>
        </a:spcAft>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4" name="Picture 10" descr="beetles"/>
          <p:cNvPicPr>
            <a:picLocks noChangeAspect="1" noChangeArrowheads="1"/>
          </p:cNvPicPr>
          <p:nvPr/>
        </p:nvPicPr>
        <p:blipFill>
          <a:blip r:embed="rId13"/>
          <a:srcRect/>
          <a:stretch>
            <a:fillRect/>
          </a:stretch>
        </p:blipFill>
        <p:spPr bwMode="auto">
          <a:xfrm>
            <a:off x="0" y="0"/>
            <a:ext cx="9144000" cy="6858000"/>
          </a:xfrm>
          <a:prstGeom prst="rect">
            <a:avLst/>
          </a:prstGeom>
          <a:noFill/>
        </p:spPr>
      </p:pic>
      <p:sp>
        <p:nvSpPr>
          <p:cNvPr id="1026" name="Rectangle 2"/>
          <p:cNvSpPr>
            <a:spLocks noGrp="1" noChangeArrowheads="1"/>
          </p:cNvSpPr>
          <p:nvPr>
            <p:ph type="title"/>
          </p:nvPr>
        </p:nvSpPr>
        <p:spPr bwMode="auto">
          <a:xfrm>
            <a:off x="1371600" y="274638"/>
            <a:ext cx="7315200" cy="8683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1371600" y="1219200"/>
            <a:ext cx="73152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9" name="Rectangle 5"/>
          <p:cNvSpPr>
            <a:spLocks noGrp="1" noChangeArrowheads="1"/>
          </p:cNvSpPr>
          <p:nvPr>
            <p:ph type="ftr" sz="quarter" idx="3"/>
          </p:nvPr>
        </p:nvSpPr>
        <p:spPr bwMode="auto">
          <a:xfrm>
            <a:off x="0" y="6381750"/>
            <a:ext cx="6781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30" name="Rectangle 6"/>
          <p:cNvSpPr>
            <a:spLocks noGrp="1" noChangeArrowheads="1"/>
          </p:cNvSpPr>
          <p:nvPr>
            <p:ph type="sldNum" sz="quarter" idx="4"/>
          </p:nvPr>
        </p:nvSpPr>
        <p:spPr bwMode="auto">
          <a:xfrm>
            <a:off x="701040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2000">
                <a:solidFill>
                  <a:srgbClr val="009900"/>
                </a:solidFill>
              </a:defRPr>
            </a:lvl1pPr>
          </a:lstStyle>
          <a:p>
            <a:fld id="{118B78B4-8C59-4C7F-BA2E-1108893904C9}"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Lst>
  <p:hf hdr="0" ftr="0"/>
  <p:txStyles>
    <p:titleStyle>
      <a:lvl1pPr algn="ctr" rtl="0" eaLnBrk="1" fontAlgn="base" hangingPunct="1">
        <a:spcBef>
          <a:spcPct val="0"/>
        </a:spcBef>
        <a:spcAft>
          <a:spcPct val="0"/>
        </a:spcAft>
        <a:defRPr sz="4400">
          <a:solidFill>
            <a:srgbClr val="009900"/>
          </a:solidFill>
          <a:latin typeface="+mj-lt"/>
          <a:ea typeface="+mj-ea"/>
          <a:cs typeface="+mj-cs"/>
        </a:defRPr>
      </a:lvl1pPr>
      <a:lvl2pPr algn="ctr" rtl="0" eaLnBrk="1" fontAlgn="base" hangingPunct="1">
        <a:spcBef>
          <a:spcPct val="0"/>
        </a:spcBef>
        <a:spcAft>
          <a:spcPct val="0"/>
        </a:spcAft>
        <a:defRPr sz="4400">
          <a:solidFill>
            <a:srgbClr val="009900"/>
          </a:solidFill>
          <a:latin typeface="Arial" pitchFamily="34" charset="0"/>
        </a:defRPr>
      </a:lvl2pPr>
      <a:lvl3pPr algn="ctr" rtl="0" eaLnBrk="1" fontAlgn="base" hangingPunct="1">
        <a:spcBef>
          <a:spcPct val="0"/>
        </a:spcBef>
        <a:spcAft>
          <a:spcPct val="0"/>
        </a:spcAft>
        <a:defRPr sz="4400">
          <a:solidFill>
            <a:srgbClr val="009900"/>
          </a:solidFill>
          <a:latin typeface="Arial" pitchFamily="34" charset="0"/>
        </a:defRPr>
      </a:lvl3pPr>
      <a:lvl4pPr algn="ctr" rtl="0" eaLnBrk="1" fontAlgn="base" hangingPunct="1">
        <a:spcBef>
          <a:spcPct val="0"/>
        </a:spcBef>
        <a:spcAft>
          <a:spcPct val="0"/>
        </a:spcAft>
        <a:defRPr sz="4400">
          <a:solidFill>
            <a:srgbClr val="009900"/>
          </a:solidFill>
          <a:latin typeface="Arial" pitchFamily="34" charset="0"/>
        </a:defRPr>
      </a:lvl4pPr>
      <a:lvl5pPr algn="ctr" rtl="0" eaLnBrk="1" fontAlgn="base" hangingPunct="1">
        <a:spcBef>
          <a:spcPct val="0"/>
        </a:spcBef>
        <a:spcAft>
          <a:spcPct val="0"/>
        </a:spcAft>
        <a:defRPr sz="4400">
          <a:solidFill>
            <a:srgbClr val="009900"/>
          </a:solidFill>
          <a:latin typeface="Arial" pitchFamily="34" charset="0"/>
        </a:defRPr>
      </a:lvl5pPr>
      <a:lvl6pPr marL="457200" algn="ctr" rtl="0" eaLnBrk="1" fontAlgn="base" hangingPunct="1">
        <a:spcBef>
          <a:spcPct val="0"/>
        </a:spcBef>
        <a:spcAft>
          <a:spcPct val="0"/>
        </a:spcAft>
        <a:defRPr sz="4400">
          <a:solidFill>
            <a:srgbClr val="009900"/>
          </a:solidFill>
          <a:latin typeface="Arial" pitchFamily="34" charset="0"/>
        </a:defRPr>
      </a:lvl6pPr>
      <a:lvl7pPr marL="914400" algn="ctr" rtl="0" eaLnBrk="1" fontAlgn="base" hangingPunct="1">
        <a:spcBef>
          <a:spcPct val="0"/>
        </a:spcBef>
        <a:spcAft>
          <a:spcPct val="0"/>
        </a:spcAft>
        <a:defRPr sz="4400">
          <a:solidFill>
            <a:srgbClr val="009900"/>
          </a:solidFill>
          <a:latin typeface="Arial" pitchFamily="34" charset="0"/>
        </a:defRPr>
      </a:lvl7pPr>
      <a:lvl8pPr marL="1371600" algn="ctr" rtl="0" eaLnBrk="1" fontAlgn="base" hangingPunct="1">
        <a:spcBef>
          <a:spcPct val="0"/>
        </a:spcBef>
        <a:spcAft>
          <a:spcPct val="0"/>
        </a:spcAft>
        <a:defRPr sz="4400">
          <a:solidFill>
            <a:srgbClr val="009900"/>
          </a:solidFill>
          <a:latin typeface="Arial" pitchFamily="34" charset="0"/>
        </a:defRPr>
      </a:lvl8pPr>
      <a:lvl9pPr marL="1828800" algn="ctr" rtl="0" eaLnBrk="1" fontAlgn="base" hangingPunct="1">
        <a:spcBef>
          <a:spcPct val="0"/>
        </a:spcBef>
        <a:spcAft>
          <a:spcPct val="0"/>
        </a:spcAft>
        <a:defRPr sz="4400">
          <a:solidFill>
            <a:srgbClr val="009900"/>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3" name="Picture 9" descr="autumn"/>
          <p:cNvPicPr>
            <a:picLocks noChangeAspect="1" noChangeArrowheads="1"/>
          </p:cNvPicPr>
          <p:nvPr/>
        </p:nvPicPr>
        <p:blipFill>
          <a:blip r:embed="rId13"/>
          <a:srcRect/>
          <a:stretch>
            <a:fillRect/>
          </a:stretch>
        </p:blipFill>
        <p:spPr bwMode="auto">
          <a:xfrm>
            <a:off x="0" y="0"/>
            <a:ext cx="9144000" cy="6858000"/>
          </a:xfrm>
          <a:prstGeom prst="rect">
            <a:avLst/>
          </a:prstGeom>
          <a:noFill/>
        </p:spPr>
      </p:pic>
      <p:sp>
        <p:nvSpPr>
          <p:cNvPr id="1026" name="Rectangle 2"/>
          <p:cNvSpPr>
            <a:spLocks noGrp="1" noChangeArrowheads="1"/>
          </p:cNvSpPr>
          <p:nvPr>
            <p:ph type="title"/>
          </p:nvPr>
        </p:nvSpPr>
        <p:spPr bwMode="auto">
          <a:xfrm>
            <a:off x="304800" y="274638"/>
            <a:ext cx="8382000" cy="8683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304800" y="1219200"/>
            <a:ext cx="83820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9" name="Rectangle 5"/>
          <p:cNvSpPr>
            <a:spLocks noGrp="1" noChangeArrowheads="1"/>
          </p:cNvSpPr>
          <p:nvPr>
            <p:ph type="ftr" sz="quarter" idx="3"/>
          </p:nvPr>
        </p:nvSpPr>
        <p:spPr bwMode="auto">
          <a:xfrm>
            <a:off x="0" y="6381750"/>
            <a:ext cx="6781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30" name="Rectangle 6"/>
          <p:cNvSpPr>
            <a:spLocks noGrp="1" noChangeArrowheads="1"/>
          </p:cNvSpPr>
          <p:nvPr>
            <p:ph type="sldNum" sz="quarter" idx="4"/>
          </p:nvPr>
        </p:nvSpPr>
        <p:spPr bwMode="auto">
          <a:xfrm>
            <a:off x="701040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2000"/>
            </a:lvl1pPr>
          </a:lstStyle>
          <a:p>
            <a:fld id="{118B78B4-8C59-4C7F-BA2E-1108893904C9}"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Lst>
  <p:hf hdr="0" ftr="0"/>
  <p:txStyles>
    <p:titleStyle>
      <a:lvl1pPr algn="ctr" rtl="0" eaLnBrk="1" fontAlgn="base" hangingPunct="1">
        <a:spcBef>
          <a:spcPct val="0"/>
        </a:spcBef>
        <a:spcAft>
          <a:spcPct val="0"/>
        </a:spcAft>
        <a:defRPr sz="4400">
          <a:solidFill>
            <a:srgbClr val="663300"/>
          </a:solidFill>
          <a:latin typeface="+mj-lt"/>
          <a:ea typeface="+mj-ea"/>
          <a:cs typeface="+mj-cs"/>
        </a:defRPr>
      </a:lvl1pPr>
      <a:lvl2pPr algn="ctr" rtl="0" eaLnBrk="1" fontAlgn="base" hangingPunct="1">
        <a:spcBef>
          <a:spcPct val="0"/>
        </a:spcBef>
        <a:spcAft>
          <a:spcPct val="0"/>
        </a:spcAft>
        <a:defRPr sz="4400">
          <a:solidFill>
            <a:srgbClr val="663300"/>
          </a:solidFill>
          <a:latin typeface="Arial" pitchFamily="34" charset="0"/>
        </a:defRPr>
      </a:lvl2pPr>
      <a:lvl3pPr algn="ctr" rtl="0" eaLnBrk="1" fontAlgn="base" hangingPunct="1">
        <a:spcBef>
          <a:spcPct val="0"/>
        </a:spcBef>
        <a:spcAft>
          <a:spcPct val="0"/>
        </a:spcAft>
        <a:defRPr sz="4400">
          <a:solidFill>
            <a:srgbClr val="663300"/>
          </a:solidFill>
          <a:latin typeface="Arial" pitchFamily="34" charset="0"/>
        </a:defRPr>
      </a:lvl3pPr>
      <a:lvl4pPr algn="ctr" rtl="0" eaLnBrk="1" fontAlgn="base" hangingPunct="1">
        <a:spcBef>
          <a:spcPct val="0"/>
        </a:spcBef>
        <a:spcAft>
          <a:spcPct val="0"/>
        </a:spcAft>
        <a:defRPr sz="4400">
          <a:solidFill>
            <a:srgbClr val="663300"/>
          </a:solidFill>
          <a:latin typeface="Arial" pitchFamily="34" charset="0"/>
        </a:defRPr>
      </a:lvl4pPr>
      <a:lvl5pPr algn="ctr" rtl="0" eaLnBrk="1" fontAlgn="base" hangingPunct="1">
        <a:spcBef>
          <a:spcPct val="0"/>
        </a:spcBef>
        <a:spcAft>
          <a:spcPct val="0"/>
        </a:spcAft>
        <a:defRPr sz="4400">
          <a:solidFill>
            <a:srgbClr val="663300"/>
          </a:solidFill>
          <a:latin typeface="Arial" pitchFamily="34" charset="0"/>
        </a:defRPr>
      </a:lvl5pPr>
      <a:lvl6pPr marL="457200" algn="ctr" rtl="0" eaLnBrk="1" fontAlgn="base" hangingPunct="1">
        <a:spcBef>
          <a:spcPct val="0"/>
        </a:spcBef>
        <a:spcAft>
          <a:spcPct val="0"/>
        </a:spcAft>
        <a:defRPr sz="4400">
          <a:solidFill>
            <a:srgbClr val="663300"/>
          </a:solidFill>
          <a:latin typeface="Arial" pitchFamily="34" charset="0"/>
        </a:defRPr>
      </a:lvl6pPr>
      <a:lvl7pPr marL="914400" algn="ctr" rtl="0" eaLnBrk="1" fontAlgn="base" hangingPunct="1">
        <a:spcBef>
          <a:spcPct val="0"/>
        </a:spcBef>
        <a:spcAft>
          <a:spcPct val="0"/>
        </a:spcAft>
        <a:defRPr sz="4400">
          <a:solidFill>
            <a:srgbClr val="663300"/>
          </a:solidFill>
          <a:latin typeface="Arial" pitchFamily="34" charset="0"/>
        </a:defRPr>
      </a:lvl7pPr>
      <a:lvl8pPr marL="1371600" algn="ctr" rtl="0" eaLnBrk="1" fontAlgn="base" hangingPunct="1">
        <a:spcBef>
          <a:spcPct val="0"/>
        </a:spcBef>
        <a:spcAft>
          <a:spcPct val="0"/>
        </a:spcAft>
        <a:defRPr sz="4400">
          <a:solidFill>
            <a:srgbClr val="663300"/>
          </a:solidFill>
          <a:latin typeface="Arial" pitchFamily="34" charset="0"/>
        </a:defRPr>
      </a:lvl8pPr>
      <a:lvl9pPr marL="1828800" algn="ctr" rtl="0" eaLnBrk="1" fontAlgn="base" hangingPunct="1">
        <a:spcBef>
          <a:spcPct val="0"/>
        </a:spcBef>
        <a:spcAft>
          <a:spcPct val="0"/>
        </a:spcAft>
        <a:defRPr sz="4400">
          <a:solidFill>
            <a:srgbClr val="663300"/>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a:lvl1pPr>
          </a:lstStyle>
          <a:p>
            <a:fld id="{3A1A99FE-1DA9-4D64-BD32-44C9DD0B6222}" type="datetime1">
              <a:rPr lang="en-AU" smtClean="0"/>
              <a:pPr/>
              <a:t>10/03/2008</a:t>
            </a:fld>
            <a:endParaRPr lang="en-AU"/>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a:lvl1pPr>
          </a:lstStyle>
          <a:p>
            <a:endParaRPr lang="en-AU"/>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vl1pPr>
          </a:lstStyle>
          <a:p>
            <a:fld id="{118B78B4-8C59-4C7F-BA2E-1108893904C9}" type="slidenum">
              <a:rPr lang="en-AU" smtClean="0"/>
              <a:pPr/>
              <a:t>‹#›</a:t>
            </a:fld>
            <a:endParaRPr lang="en-AU"/>
          </a:p>
        </p:txBody>
      </p:sp>
      <p:grpSp>
        <p:nvGrpSpPr>
          <p:cNvPr id="2" name="Group 43"/>
          <p:cNvGrpSpPr>
            <a:grpSpLocks/>
          </p:cNvGrpSpPr>
          <p:nvPr/>
        </p:nvGrpSpPr>
        <p:grpSpPr bwMode="auto">
          <a:xfrm>
            <a:off x="6350" y="6350"/>
            <a:ext cx="9118600" cy="6832600"/>
            <a:chOff x="4" y="4"/>
            <a:chExt cx="5744" cy="4304"/>
          </a:xfrm>
        </p:grpSpPr>
        <p:grpSp>
          <p:nvGrpSpPr>
            <p:cNvPr id="3" name="Group 9"/>
            <p:cNvGrpSpPr>
              <a:grpSpLocks/>
            </p:cNvGrpSpPr>
            <p:nvPr/>
          </p:nvGrpSpPr>
          <p:grpSpPr bwMode="auto">
            <a:xfrm>
              <a:off x="4" y="3364"/>
              <a:ext cx="424" cy="424"/>
              <a:chOff x="4" y="3364"/>
              <a:chExt cx="424" cy="424"/>
            </a:xfrm>
          </p:grpSpPr>
          <p:sp>
            <p:nvSpPr>
              <p:cNvPr id="1031" name="Oval 7"/>
              <p:cNvSpPr>
                <a:spLocks noChangeArrowheads="1"/>
              </p:cNvSpPr>
              <p:nvPr/>
            </p:nvSpPr>
            <p:spPr bwMode="grayWhite">
              <a:xfrm>
                <a:off x="4" y="3364"/>
                <a:ext cx="424" cy="424"/>
              </a:xfrm>
              <a:prstGeom prst="ellipse">
                <a:avLst/>
              </a:prstGeom>
              <a:noFill/>
              <a:ln w="12700">
                <a:solidFill>
                  <a:schemeClr val="tx1"/>
                </a:solidFill>
                <a:round/>
                <a:headEnd/>
                <a:tailEnd/>
              </a:ln>
              <a:effectLst/>
            </p:spPr>
            <p:txBody>
              <a:bodyPr wrap="none" anchor="ctr"/>
              <a:lstStyle/>
              <a:p>
                <a:endParaRPr lang="en-AU"/>
              </a:p>
            </p:txBody>
          </p:sp>
          <p:sp>
            <p:nvSpPr>
              <p:cNvPr id="1032" name="Oval 8"/>
              <p:cNvSpPr>
                <a:spLocks noChangeArrowheads="1"/>
              </p:cNvSpPr>
              <p:nvPr/>
            </p:nvSpPr>
            <p:spPr bwMode="grayWhite">
              <a:xfrm>
                <a:off x="100" y="3460"/>
                <a:ext cx="63" cy="63"/>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4" name="Group 12"/>
            <p:cNvGrpSpPr>
              <a:grpSpLocks/>
            </p:cNvGrpSpPr>
            <p:nvPr/>
          </p:nvGrpSpPr>
          <p:grpSpPr bwMode="auto">
            <a:xfrm>
              <a:off x="340" y="3700"/>
              <a:ext cx="184" cy="184"/>
              <a:chOff x="340" y="3700"/>
              <a:chExt cx="184" cy="184"/>
            </a:xfrm>
          </p:grpSpPr>
          <p:sp>
            <p:nvSpPr>
              <p:cNvPr id="1034" name="Oval 10"/>
              <p:cNvSpPr>
                <a:spLocks noChangeArrowheads="1"/>
              </p:cNvSpPr>
              <p:nvPr/>
            </p:nvSpPr>
            <p:spPr bwMode="grayWhite">
              <a:xfrm>
                <a:off x="340" y="3700"/>
                <a:ext cx="184" cy="184"/>
              </a:xfrm>
              <a:prstGeom prst="ellipse">
                <a:avLst/>
              </a:prstGeom>
              <a:noFill/>
              <a:ln w="12700">
                <a:solidFill>
                  <a:schemeClr val="tx1"/>
                </a:solidFill>
                <a:round/>
                <a:headEnd/>
                <a:tailEnd/>
              </a:ln>
              <a:effectLst/>
            </p:spPr>
            <p:txBody>
              <a:bodyPr wrap="none" anchor="ctr"/>
              <a:lstStyle/>
              <a:p>
                <a:endParaRPr lang="en-AU"/>
              </a:p>
            </p:txBody>
          </p:sp>
          <p:sp>
            <p:nvSpPr>
              <p:cNvPr id="1035" name="Oval 11"/>
              <p:cNvSpPr>
                <a:spLocks noChangeArrowheads="1"/>
              </p:cNvSpPr>
              <p:nvPr/>
            </p:nvSpPr>
            <p:spPr bwMode="grayWhite">
              <a:xfrm>
                <a:off x="382" y="3742"/>
                <a:ext cx="24" cy="24"/>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5" name="Group 15"/>
            <p:cNvGrpSpPr>
              <a:grpSpLocks/>
            </p:cNvGrpSpPr>
            <p:nvPr/>
          </p:nvGrpSpPr>
          <p:grpSpPr bwMode="auto">
            <a:xfrm>
              <a:off x="83" y="3804"/>
              <a:ext cx="280" cy="280"/>
              <a:chOff x="83" y="3804"/>
              <a:chExt cx="280" cy="280"/>
            </a:xfrm>
          </p:grpSpPr>
          <p:sp>
            <p:nvSpPr>
              <p:cNvPr id="1037" name="Oval 13"/>
              <p:cNvSpPr>
                <a:spLocks noChangeArrowheads="1"/>
              </p:cNvSpPr>
              <p:nvPr/>
            </p:nvSpPr>
            <p:spPr bwMode="grayWhite">
              <a:xfrm>
                <a:off x="83" y="3804"/>
                <a:ext cx="280" cy="280"/>
              </a:xfrm>
              <a:prstGeom prst="ellipse">
                <a:avLst/>
              </a:prstGeom>
              <a:noFill/>
              <a:ln w="12700">
                <a:solidFill>
                  <a:schemeClr val="tx1"/>
                </a:solidFill>
                <a:round/>
                <a:headEnd/>
                <a:tailEnd/>
              </a:ln>
              <a:effectLst/>
            </p:spPr>
            <p:txBody>
              <a:bodyPr wrap="none" anchor="ctr"/>
              <a:lstStyle/>
              <a:p>
                <a:endParaRPr lang="en-AU"/>
              </a:p>
            </p:txBody>
          </p:sp>
          <p:sp>
            <p:nvSpPr>
              <p:cNvPr id="1038" name="Oval 14"/>
              <p:cNvSpPr>
                <a:spLocks noChangeArrowheads="1"/>
              </p:cNvSpPr>
              <p:nvPr/>
            </p:nvSpPr>
            <p:spPr bwMode="grayWhite">
              <a:xfrm>
                <a:off x="147" y="3868"/>
                <a:ext cx="39" cy="39"/>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6" name="Group 18"/>
            <p:cNvGrpSpPr>
              <a:grpSpLocks/>
            </p:cNvGrpSpPr>
            <p:nvPr/>
          </p:nvGrpSpPr>
          <p:grpSpPr bwMode="auto">
            <a:xfrm>
              <a:off x="1560" y="4076"/>
              <a:ext cx="232" cy="232"/>
              <a:chOff x="1560" y="4076"/>
              <a:chExt cx="232" cy="232"/>
            </a:xfrm>
          </p:grpSpPr>
          <p:sp>
            <p:nvSpPr>
              <p:cNvPr id="1040" name="Oval 16"/>
              <p:cNvSpPr>
                <a:spLocks noChangeArrowheads="1"/>
              </p:cNvSpPr>
              <p:nvPr/>
            </p:nvSpPr>
            <p:spPr bwMode="grayWhite">
              <a:xfrm>
                <a:off x="1560" y="4076"/>
                <a:ext cx="232" cy="232"/>
              </a:xfrm>
              <a:prstGeom prst="ellipse">
                <a:avLst/>
              </a:prstGeom>
              <a:noFill/>
              <a:ln w="12700">
                <a:solidFill>
                  <a:schemeClr val="tx1"/>
                </a:solidFill>
                <a:round/>
                <a:headEnd/>
                <a:tailEnd/>
              </a:ln>
              <a:effectLst/>
            </p:spPr>
            <p:txBody>
              <a:bodyPr wrap="none" anchor="ctr"/>
              <a:lstStyle/>
              <a:p>
                <a:endParaRPr lang="en-AU"/>
              </a:p>
            </p:txBody>
          </p:sp>
          <p:sp>
            <p:nvSpPr>
              <p:cNvPr id="1041" name="Oval 17"/>
              <p:cNvSpPr>
                <a:spLocks noChangeArrowheads="1"/>
              </p:cNvSpPr>
              <p:nvPr/>
            </p:nvSpPr>
            <p:spPr bwMode="grayWhite">
              <a:xfrm>
                <a:off x="1613" y="4129"/>
                <a:ext cx="32" cy="32"/>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7" name="Group 21"/>
            <p:cNvGrpSpPr>
              <a:grpSpLocks/>
            </p:cNvGrpSpPr>
            <p:nvPr/>
          </p:nvGrpSpPr>
          <p:grpSpPr bwMode="auto">
            <a:xfrm>
              <a:off x="4" y="2788"/>
              <a:ext cx="232" cy="232"/>
              <a:chOff x="4" y="2788"/>
              <a:chExt cx="232" cy="232"/>
            </a:xfrm>
          </p:grpSpPr>
          <p:sp>
            <p:nvSpPr>
              <p:cNvPr id="1043" name="Oval 19"/>
              <p:cNvSpPr>
                <a:spLocks noChangeArrowheads="1"/>
              </p:cNvSpPr>
              <p:nvPr/>
            </p:nvSpPr>
            <p:spPr bwMode="grayWhite">
              <a:xfrm>
                <a:off x="4" y="2788"/>
                <a:ext cx="232" cy="232"/>
              </a:xfrm>
              <a:prstGeom prst="ellipse">
                <a:avLst/>
              </a:prstGeom>
              <a:noFill/>
              <a:ln w="12700">
                <a:solidFill>
                  <a:schemeClr val="tx1"/>
                </a:solidFill>
                <a:round/>
                <a:headEnd/>
                <a:tailEnd/>
              </a:ln>
              <a:effectLst/>
            </p:spPr>
            <p:txBody>
              <a:bodyPr wrap="none" anchor="ctr"/>
              <a:lstStyle/>
              <a:p>
                <a:endParaRPr lang="en-AU"/>
              </a:p>
            </p:txBody>
          </p:sp>
          <p:sp>
            <p:nvSpPr>
              <p:cNvPr id="1044" name="Oval 20"/>
              <p:cNvSpPr>
                <a:spLocks noChangeArrowheads="1"/>
              </p:cNvSpPr>
              <p:nvPr/>
            </p:nvSpPr>
            <p:spPr bwMode="grayWhite">
              <a:xfrm>
                <a:off x="57" y="2841"/>
                <a:ext cx="32" cy="32"/>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8" name="Group 24"/>
            <p:cNvGrpSpPr>
              <a:grpSpLocks/>
            </p:cNvGrpSpPr>
            <p:nvPr/>
          </p:nvGrpSpPr>
          <p:grpSpPr bwMode="auto">
            <a:xfrm>
              <a:off x="4132" y="3844"/>
              <a:ext cx="424" cy="424"/>
              <a:chOff x="4132" y="3844"/>
              <a:chExt cx="424" cy="424"/>
            </a:xfrm>
          </p:grpSpPr>
          <p:sp>
            <p:nvSpPr>
              <p:cNvPr id="1046" name="Oval 22"/>
              <p:cNvSpPr>
                <a:spLocks noChangeArrowheads="1"/>
              </p:cNvSpPr>
              <p:nvPr/>
            </p:nvSpPr>
            <p:spPr bwMode="grayWhite">
              <a:xfrm>
                <a:off x="4132" y="3844"/>
                <a:ext cx="424" cy="424"/>
              </a:xfrm>
              <a:prstGeom prst="ellipse">
                <a:avLst/>
              </a:prstGeom>
              <a:noFill/>
              <a:ln w="12700">
                <a:solidFill>
                  <a:schemeClr val="tx1"/>
                </a:solidFill>
                <a:round/>
                <a:headEnd/>
                <a:tailEnd/>
              </a:ln>
              <a:effectLst/>
            </p:spPr>
            <p:txBody>
              <a:bodyPr wrap="none" anchor="ctr"/>
              <a:lstStyle/>
              <a:p>
                <a:endParaRPr lang="en-AU"/>
              </a:p>
            </p:txBody>
          </p:sp>
          <p:sp>
            <p:nvSpPr>
              <p:cNvPr id="1047" name="Oval 23"/>
              <p:cNvSpPr>
                <a:spLocks noChangeArrowheads="1"/>
              </p:cNvSpPr>
              <p:nvPr/>
            </p:nvSpPr>
            <p:spPr bwMode="grayWhite">
              <a:xfrm>
                <a:off x="4228" y="3940"/>
                <a:ext cx="63" cy="63"/>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9" name="Group 27"/>
            <p:cNvGrpSpPr>
              <a:grpSpLocks/>
            </p:cNvGrpSpPr>
            <p:nvPr/>
          </p:nvGrpSpPr>
          <p:grpSpPr bwMode="auto">
            <a:xfrm>
              <a:off x="3892" y="4036"/>
              <a:ext cx="232" cy="232"/>
              <a:chOff x="3892" y="4036"/>
              <a:chExt cx="232" cy="232"/>
            </a:xfrm>
          </p:grpSpPr>
          <p:sp>
            <p:nvSpPr>
              <p:cNvPr id="1049" name="Oval 25"/>
              <p:cNvSpPr>
                <a:spLocks noChangeArrowheads="1"/>
              </p:cNvSpPr>
              <p:nvPr/>
            </p:nvSpPr>
            <p:spPr bwMode="grayWhite">
              <a:xfrm>
                <a:off x="3892" y="4036"/>
                <a:ext cx="232" cy="232"/>
              </a:xfrm>
              <a:prstGeom prst="ellipse">
                <a:avLst/>
              </a:prstGeom>
              <a:noFill/>
              <a:ln w="12700">
                <a:solidFill>
                  <a:schemeClr val="tx1"/>
                </a:solidFill>
                <a:round/>
                <a:headEnd/>
                <a:tailEnd/>
              </a:ln>
              <a:effectLst/>
            </p:spPr>
            <p:txBody>
              <a:bodyPr wrap="none" anchor="ctr"/>
              <a:lstStyle/>
              <a:p>
                <a:endParaRPr lang="en-AU"/>
              </a:p>
            </p:txBody>
          </p:sp>
          <p:sp>
            <p:nvSpPr>
              <p:cNvPr id="1050" name="Oval 26"/>
              <p:cNvSpPr>
                <a:spLocks noChangeArrowheads="1"/>
              </p:cNvSpPr>
              <p:nvPr/>
            </p:nvSpPr>
            <p:spPr bwMode="grayWhite">
              <a:xfrm>
                <a:off x="3945" y="4089"/>
                <a:ext cx="32" cy="32"/>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10" name="Group 30"/>
            <p:cNvGrpSpPr>
              <a:grpSpLocks/>
            </p:cNvGrpSpPr>
            <p:nvPr/>
          </p:nvGrpSpPr>
          <p:grpSpPr bwMode="auto">
            <a:xfrm>
              <a:off x="4564" y="3844"/>
              <a:ext cx="232" cy="232"/>
              <a:chOff x="4564" y="3844"/>
              <a:chExt cx="232" cy="232"/>
            </a:xfrm>
          </p:grpSpPr>
          <p:sp>
            <p:nvSpPr>
              <p:cNvPr id="1052" name="Oval 28"/>
              <p:cNvSpPr>
                <a:spLocks noChangeArrowheads="1"/>
              </p:cNvSpPr>
              <p:nvPr/>
            </p:nvSpPr>
            <p:spPr bwMode="grayWhite">
              <a:xfrm>
                <a:off x="4564" y="3844"/>
                <a:ext cx="232" cy="232"/>
              </a:xfrm>
              <a:prstGeom prst="ellipse">
                <a:avLst/>
              </a:prstGeom>
              <a:noFill/>
              <a:ln w="12700">
                <a:solidFill>
                  <a:schemeClr val="tx1"/>
                </a:solidFill>
                <a:round/>
                <a:headEnd/>
                <a:tailEnd/>
              </a:ln>
              <a:effectLst/>
            </p:spPr>
            <p:txBody>
              <a:bodyPr wrap="none" anchor="ctr"/>
              <a:lstStyle/>
              <a:p>
                <a:endParaRPr lang="en-AU"/>
              </a:p>
            </p:txBody>
          </p:sp>
          <p:sp>
            <p:nvSpPr>
              <p:cNvPr id="1053" name="Oval 29"/>
              <p:cNvSpPr>
                <a:spLocks noChangeArrowheads="1"/>
              </p:cNvSpPr>
              <p:nvPr/>
            </p:nvSpPr>
            <p:spPr bwMode="grayWhite">
              <a:xfrm>
                <a:off x="4617" y="3897"/>
                <a:ext cx="32" cy="32"/>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11" name="Group 33"/>
            <p:cNvGrpSpPr>
              <a:grpSpLocks/>
            </p:cNvGrpSpPr>
            <p:nvPr/>
          </p:nvGrpSpPr>
          <p:grpSpPr bwMode="auto">
            <a:xfrm>
              <a:off x="5420" y="1139"/>
              <a:ext cx="328" cy="328"/>
              <a:chOff x="5420" y="1139"/>
              <a:chExt cx="328" cy="328"/>
            </a:xfrm>
          </p:grpSpPr>
          <p:sp>
            <p:nvSpPr>
              <p:cNvPr id="1055" name="Oval 31"/>
              <p:cNvSpPr>
                <a:spLocks noChangeArrowheads="1"/>
              </p:cNvSpPr>
              <p:nvPr/>
            </p:nvSpPr>
            <p:spPr bwMode="grayWhite">
              <a:xfrm>
                <a:off x="5420" y="1139"/>
                <a:ext cx="328" cy="328"/>
              </a:xfrm>
              <a:prstGeom prst="ellipse">
                <a:avLst/>
              </a:prstGeom>
              <a:noFill/>
              <a:ln w="12700">
                <a:solidFill>
                  <a:schemeClr val="tx1"/>
                </a:solidFill>
                <a:round/>
                <a:headEnd/>
                <a:tailEnd/>
              </a:ln>
              <a:effectLst/>
            </p:spPr>
            <p:txBody>
              <a:bodyPr wrap="none" anchor="ctr"/>
              <a:lstStyle/>
              <a:p>
                <a:endParaRPr lang="en-AU"/>
              </a:p>
            </p:txBody>
          </p:sp>
          <p:sp>
            <p:nvSpPr>
              <p:cNvPr id="1056" name="Oval 32"/>
              <p:cNvSpPr>
                <a:spLocks noChangeArrowheads="1"/>
              </p:cNvSpPr>
              <p:nvPr/>
            </p:nvSpPr>
            <p:spPr bwMode="grayWhite">
              <a:xfrm>
                <a:off x="5495" y="1214"/>
                <a:ext cx="47" cy="47"/>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12" name="Group 36"/>
            <p:cNvGrpSpPr>
              <a:grpSpLocks/>
            </p:cNvGrpSpPr>
            <p:nvPr/>
          </p:nvGrpSpPr>
          <p:grpSpPr bwMode="auto">
            <a:xfrm>
              <a:off x="5476" y="1588"/>
              <a:ext cx="136" cy="136"/>
              <a:chOff x="5476" y="1588"/>
              <a:chExt cx="136" cy="136"/>
            </a:xfrm>
          </p:grpSpPr>
          <p:sp>
            <p:nvSpPr>
              <p:cNvPr id="1058" name="Oval 34"/>
              <p:cNvSpPr>
                <a:spLocks noChangeArrowheads="1"/>
              </p:cNvSpPr>
              <p:nvPr/>
            </p:nvSpPr>
            <p:spPr bwMode="grayWhite">
              <a:xfrm>
                <a:off x="5476" y="1588"/>
                <a:ext cx="136" cy="136"/>
              </a:xfrm>
              <a:prstGeom prst="ellipse">
                <a:avLst/>
              </a:prstGeom>
              <a:noFill/>
              <a:ln w="12700">
                <a:solidFill>
                  <a:schemeClr val="tx1"/>
                </a:solidFill>
                <a:round/>
                <a:headEnd/>
                <a:tailEnd/>
              </a:ln>
              <a:effectLst/>
            </p:spPr>
            <p:txBody>
              <a:bodyPr wrap="none" anchor="ctr"/>
              <a:lstStyle/>
              <a:p>
                <a:endParaRPr lang="en-AU"/>
              </a:p>
            </p:txBody>
          </p:sp>
          <p:sp>
            <p:nvSpPr>
              <p:cNvPr id="1059" name="Oval 35"/>
              <p:cNvSpPr>
                <a:spLocks noChangeArrowheads="1"/>
              </p:cNvSpPr>
              <p:nvPr/>
            </p:nvSpPr>
            <p:spPr bwMode="grayWhite">
              <a:xfrm>
                <a:off x="5508" y="1620"/>
                <a:ext cx="16" cy="16"/>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13" name="Group 39"/>
            <p:cNvGrpSpPr>
              <a:grpSpLocks/>
            </p:cNvGrpSpPr>
            <p:nvPr/>
          </p:nvGrpSpPr>
          <p:grpSpPr bwMode="auto">
            <a:xfrm>
              <a:off x="868" y="4"/>
              <a:ext cx="328" cy="328"/>
              <a:chOff x="868" y="4"/>
              <a:chExt cx="328" cy="328"/>
            </a:xfrm>
          </p:grpSpPr>
          <p:sp>
            <p:nvSpPr>
              <p:cNvPr id="1061" name="Oval 37"/>
              <p:cNvSpPr>
                <a:spLocks noChangeArrowheads="1"/>
              </p:cNvSpPr>
              <p:nvPr/>
            </p:nvSpPr>
            <p:spPr bwMode="grayWhite">
              <a:xfrm>
                <a:off x="868" y="4"/>
                <a:ext cx="328" cy="328"/>
              </a:xfrm>
              <a:prstGeom prst="ellipse">
                <a:avLst/>
              </a:prstGeom>
              <a:noFill/>
              <a:ln w="12700">
                <a:solidFill>
                  <a:schemeClr val="tx1"/>
                </a:solidFill>
                <a:round/>
                <a:headEnd/>
                <a:tailEnd/>
              </a:ln>
              <a:effectLst/>
            </p:spPr>
            <p:txBody>
              <a:bodyPr wrap="none" anchor="ctr"/>
              <a:lstStyle/>
              <a:p>
                <a:endParaRPr lang="en-AU"/>
              </a:p>
            </p:txBody>
          </p:sp>
          <p:sp>
            <p:nvSpPr>
              <p:cNvPr id="1062" name="Oval 38"/>
              <p:cNvSpPr>
                <a:spLocks noChangeArrowheads="1"/>
              </p:cNvSpPr>
              <p:nvPr/>
            </p:nvSpPr>
            <p:spPr bwMode="grayWhite">
              <a:xfrm>
                <a:off x="942" y="78"/>
                <a:ext cx="48" cy="48"/>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14" name="Group 42"/>
            <p:cNvGrpSpPr>
              <a:grpSpLocks/>
            </p:cNvGrpSpPr>
            <p:nvPr/>
          </p:nvGrpSpPr>
          <p:grpSpPr bwMode="auto">
            <a:xfrm>
              <a:off x="1204" y="100"/>
              <a:ext cx="232" cy="232"/>
              <a:chOff x="1204" y="100"/>
              <a:chExt cx="232" cy="232"/>
            </a:xfrm>
          </p:grpSpPr>
          <p:sp>
            <p:nvSpPr>
              <p:cNvPr id="1064" name="Oval 40"/>
              <p:cNvSpPr>
                <a:spLocks noChangeArrowheads="1"/>
              </p:cNvSpPr>
              <p:nvPr/>
            </p:nvSpPr>
            <p:spPr bwMode="grayWhite">
              <a:xfrm>
                <a:off x="1204" y="100"/>
                <a:ext cx="232" cy="232"/>
              </a:xfrm>
              <a:prstGeom prst="ellipse">
                <a:avLst/>
              </a:prstGeom>
              <a:noFill/>
              <a:ln w="12700">
                <a:solidFill>
                  <a:schemeClr val="tx1"/>
                </a:solidFill>
                <a:round/>
                <a:headEnd/>
                <a:tailEnd/>
              </a:ln>
              <a:effectLst/>
            </p:spPr>
            <p:txBody>
              <a:bodyPr wrap="none" anchor="ctr"/>
              <a:lstStyle/>
              <a:p>
                <a:endParaRPr lang="en-AU"/>
              </a:p>
            </p:txBody>
          </p:sp>
          <p:sp>
            <p:nvSpPr>
              <p:cNvPr id="1065" name="Oval 41"/>
              <p:cNvSpPr>
                <a:spLocks noChangeArrowheads="1"/>
              </p:cNvSpPr>
              <p:nvPr/>
            </p:nvSpPr>
            <p:spPr bwMode="grayWhite">
              <a:xfrm>
                <a:off x="1257" y="153"/>
                <a:ext cx="32" cy="32"/>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spTree>
  </p:cSld>
  <p:clrMap bg1="dk2" tx1="lt1" bg2="dk1"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New Roman" pitchFamily="18" charset="0"/>
        </a:defRPr>
      </a:lvl2pPr>
      <a:lvl3pPr algn="ctr" rtl="0" eaLnBrk="1" fontAlgn="base" hangingPunct="1">
        <a:spcBef>
          <a:spcPct val="0"/>
        </a:spcBef>
        <a:spcAft>
          <a:spcPct val="0"/>
        </a:spcAft>
        <a:defRPr sz="4400">
          <a:solidFill>
            <a:schemeClr val="tx2"/>
          </a:solidFill>
          <a:latin typeface="Times New Roman" pitchFamily="18" charset="0"/>
        </a:defRPr>
      </a:lvl3pPr>
      <a:lvl4pPr algn="ctr" rtl="0" eaLnBrk="1" fontAlgn="base" hangingPunct="1">
        <a:spcBef>
          <a:spcPct val="0"/>
        </a:spcBef>
        <a:spcAft>
          <a:spcPct val="0"/>
        </a:spcAft>
        <a:defRPr sz="4400">
          <a:solidFill>
            <a:schemeClr val="tx2"/>
          </a:solidFill>
          <a:latin typeface="Times New Roman" pitchFamily="18" charset="0"/>
        </a:defRPr>
      </a:lvl4pPr>
      <a:lvl5pPr algn="ctr" rtl="0" eaLnBrk="1" fontAlgn="base" hangingPunct="1">
        <a:spcBef>
          <a:spcPct val="0"/>
        </a:spcBef>
        <a:spcAft>
          <a:spcPct val="0"/>
        </a:spcAft>
        <a:defRPr sz="4400">
          <a:solidFill>
            <a:schemeClr val="tx2"/>
          </a:solidFill>
          <a:latin typeface="Times New Roman" pitchFamily="18" charset="0"/>
        </a:defRPr>
      </a:lvl5pPr>
      <a:lvl6pPr marL="457200" algn="ctr" rtl="0" eaLnBrk="1" fontAlgn="base" hangingPunct="1">
        <a:spcBef>
          <a:spcPct val="0"/>
        </a:spcBef>
        <a:spcAft>
          <a:spcPct val="0"/>
        </a:spcAft>
        <a:defRPr sz="4400">
          <a:solidFill>
            <a:schemeClr val="tx2"/>
          </a:solidFill>
          <a:latin typeface="Times New Roman" pitchFamily="18" charset="0"/>
        </a:defRPr>
      </a:lvl6pPr>
      <a:lvl7pPr marL="914400" algn="ctr" rtl="0" eaLnBrk="1" fontAlgn="base" hangingPunct="1">
        <a:spcBef>
          <a:spcPct val="0"/>
        </a:spcBef>
        <a:spcAft>
          <a:spcPct val="0"/>
        </a:spcAft>
        <a:defRPr sz="4400">
          <a:solidFill>
            <a:schemeClr val="tx2"/>
          </a:solidFill>
          <a:latin typeface="Times New Roman" pitchFamily="18" charset="0"/>
        </a:defRPr>
      </a:lvl7pPr>
      <a:lvl8pPr marL="1371600" algn="ctr" rtl="0" eaLnBrk="1" fontAlgn="base" hangingPunct="1">
        <a:spcBef>
          <a:spcPct val="0"/>
        </a:spcBef>
        <a:spcAft>
          <a:spcPct val="0"/>
        </a:spcAft>
        <a:defRPr sz="4400">
          <a:solidFill>
            <a:schemeClr val="tx2"/>
          </a:solidFill>
          <a:latin typeface="Times New Roman" pitchFamily="18" charset="0"/>
        </a:defRPr>
      </a:lvl8pPr>
      <a:lvl9pPr marL="1828800" algn="ctr" rtl="0" eaLnBrk="1" fontAlgn="base" hangingPunct="1">
        <a:spcBef>
          <a:spcPct val="0"/>
        </a:spcBef>
        <a:spcAft>
          <a:spcPct val="0"/>
        </a:spcAft>
        <a:defRPr sz="44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tx2"/>
        </a:buClr>
        <a:buSzPct val="10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lr>
          <a:schemeClr val="tx2"/>
        </a:buClr>
        <a:buSzPct val="100000"/>
        <a:buChar char="–"/>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tx2"/>
        </a:buClr>
        <a:buSzPct val="100000"/>
        <a:buChar char="•"/>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41" name="Picture 17" descr="j0382574"/>
          <p:cNvPicPr>
            <a:picLocks noChangeAspect="1" noChangeArrowheads="1"/>
          </p:cNvPicPr>
          <p:nvPr/>
        </p:nvPicPr>
        <p:blipFill>
          <a:blip r:embed="rId13"/>
          <a:srcRect/>
          <a:stretch>
            <a:fillRect/>
          </a:stretch>
        </p:blipFill>
        <p:spPr bwMode="auto">
          <a:xfrm>
            <a:off x="4724400" y="2438400"/>
            <a:ext cx="4419600" cy="4419600"/>
          </a:xfrm>
          <a:prstGeom prst="rect">
            <a:avLst/>
          </a:prstGeom>
          <a:noFill/>
        </p:spPr>
      </p:pic>
      <p:sp>
        <p:nvSpPr>
          <p:cNvPr id="1026" name="Rectangle 2"/>
          <p:cNvSpPr>
            <a:spLocks noGrp="1" noChangeArrowheads="1"/>
          </p:cNvSpPr>
          <p:nvPr>
            <p:ph type="title"/>
          </p:nvPr>
        </p:nvSpPr>
        <p:spPr bwMode="auto">
          <a:xfrm>
            <a:off x="304800" y="304800"/>
            <a:ext cx="8458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304800" y="1600200"/>
            <a:ext cx="84582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3A1A99FE-1DA9-4D64-BD32-44C9DD0B6222}" type="datetime1">
              <a:rPr lang="en-AU" smtClean="0"/>
              <a:pPr/>
              <a:t>10/03/2008</a:t>
            </a:fld>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2400"/>
            </a:lvl1pPr>
          </a:lstStyle>
          <a:p>
            <a:fld id="{118B78B4-8C59-4C7F-BA2E-1108893904C9}"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p:txStyles>
    <p:titleStyle>
      <a:lvl1pPr algn="l" rtl="0" eaLnBrk="1" fontAlgn="base" hangingPunct="1">
        <a:spcBef>
          <a:spcPct val="0"/>
        </a:spcBef>
        <a:spcAft>
          <a:spcPct val="0"/>
        </a:spcAft>
        <a:defRPr sz="4000" b="1">
          <a:solidFill>
            <a:schemeClr val="tx1"/>
          </a:solidFill>
          <a:latin typeface="+mj-lt"/>
          <a:ea typeface="+mj-ea"/>
          <a:cs typeface="+mj-cs"/>
        </a:defRPr>
      </a:lvl1pPr>
      <a:lvl2pPr algn="l" rtl="0" eaLnBrk="1" fontAlgn="base" hangingPunct="1">
        <a:spcBef>
          <a:spcPct val="0"/>
        </a:spcBef>
        <a:spcAft>
          <a:spcPct val="0"/>
        </a:spcAft>
        <a:defRPr sz="4000" b="1">
          <a:solidFill>
            <a:schemeClr val="tx1"/>
          </a:solidFill>
          <a:latin typeface="Arial" charset="0"/>
        </a:defRPr>
      </a:lvl2pPr>
      <a:lvl3pPr algn="l" rtl="0" eaLnBrk="1" fontAlgn="base" hangingPunct="1">
        <a:spcBef>
          <a:spcPct val="0"/>
        </a:spcBef>
        <a:spcAft>
          <a:spcPct val="0"/>
        </a:spcAft>
        <a:defRPr sz="4000" b="1">
          <a:solidFill>
            <a:schemeClr val="tx1"/>
          </a:solidFill>
          <a:latin typeface="Arial" charset="0"/>
        </a:defRPr>
      </a:lvl3pPr>
      <a:lvl4pPr algn="l" rtl="0" eaLnBrk="1" fontAlgn="base" hangingPunct="1">
        <a:spcBef>
          <a:spcPct val="0"/>
        </a:spcBef>
        <a:spcAft>
          <a:spcPct val="0"/>
        </a:spcAft>
        <a:defRPr sz="4000" b="1">
          <a:solidFill>
            <a:schemeClr val="tx1"/>
          </a:solidFill>
          <a:latin typeface="Arial" charset="0"/>
        </a:defRPr>
      </a:lvl4pPr>
      <a:lvl5pPr algn="l" rtl="0" eaLnBrk="1" fontAlgn="base" hangingPunct="1">
        <a:spcBef>
          <a:spcPct val="0"/>
        </a:spcBef>
        <a:spcAft>
          <a:spcPct val="0"/>
        </a:spcAft>
        <a:defRPr sz="4000" b="1">
          <a:solidFill>
            <a:schemeClr val="tx1"/>
          </a:solidFill>
          <a:latin typeface="Arial" charset="0"/>
        </a:defRPr>
      </a:lvl5pPr>
      <a:lvl6pPr marL="457200" algn="l" rtl="0" eaLnBrk="1" fontAlgn="base" hangingPunct="1">
        <a:spcBef>
          <a:spcPct val="0"/>
        </a:spcBef>
        <a:spcAft>
          <a:spcPct val="0"/>
        </a:spcAft>
        <a:defRPr sz="4000" b="1">
          <a:solidFill>
            <a:schemeClr val="tx1"/>
          </a:solidFill>
          <a:latin typeface="Arial" charset="0"/>
        </a:defRPr>
      </a:lvl6pPr>
      <a:lvl7pPr marL="914400" algn="l" rtl="0" eaLnBrk="1" fontAlgn="base" hangingPunct="1">
        <a:spcBef>
          <a:spcPct val="0"/>
        </a:spcBef>
        <a:spcAft>
          <a:spcPct val="0"/>
        </a:spcAft>
        <a:defRPr sz="4000" b="1">
          <a:solidFill>
            <a:schemeClr val="tx1"/>
          </a:solidFill>
          <a:latin typeface="Arial" charset="0"/>
        </a:defRPr>
      </a:lvl7pPr>
      <a:lvl8pPr marL="1371600" algn="l" rtl="0" eaLnBrk="1" fontAlgn="base" hangingPunct="1">
        <a:spcBef>
          <a:spcPct val="0"/>
        </a:spcBef>
        <a:spcAft>
          <a:spcPct val="0"/>
        </a:spcAft>
        <a:defRPr sz="4000" b="1">
          <a:solidFill>
            <a:schemeClr val="tx1"/>
          </a:solidFill>
          <a:latin typeface="Arial" charset="0"/>
        </a:defRPr>
      </a:lvl8pPr>
      <a:lvl9pPr marL="1828800" algn="l" rtl="0" eaLnBrk="1" fontAlgn="base" hangingPunct="1">
        <a:spcBef>
          <a:spcPct val="0"/>
        </a:spcBef>
        <a:spcAft>
          <a:spcPct val="0"/>
        </a:spcAft>
        <a:defRPr sz="4000" b="1">
          <a:solidFill>
            <a:schemeClr val="tx1"/>
          </a:solidFill>
          <a:latin typeface="Arial" charset="0"/>
        </a:defRPr>
      </a:lvl9pPr>
    </p:titleStyle>
    <p:body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099CC"/>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34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defRPr>
            </a:lvl1pPr>
          </a:lstStyle>
          <a:p>
            <a:fld id="{3A1A99FE-1DA9-4D64-BD32-44C9DD0B6222}" type="datetime1">
              <a:rPr lang="en-AU" smtClean="0"/>
              <a:pPr/>
              <a:t>10/03/2008</a:t>
            </a:fld>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defRPr>
            </a:lvl1pPr>
          </a:lstStyle>
          <a:p>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2800">
                <a:solidFill>
                  <a:schemeClr val="bg1"/>
                </a:solidFill>
              </a:defRPr>
            </a:lvl1pPr>
          </a:lstStyle>
          <a:p>
            <a:fld id="{118B78B4-8C59-4C7F-BA2E-1108893904C9}"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p:txStyles>
    <p:titleStyle>
      <a:lvl1pPr algn="l" rtl="0" eaLnBrk="1" fontAlgn="base" hangingPunct="1">
        <a:spcBef>
          <a:spcPct val="0"/>
        </a:spcBef>
        <a:spcAft>
          <a:spcPct val="0"/>
        </a:spcAft>
        <a:defRPr sz="4400" b="1">
          <a:solidFill>
            <a:schemeClr val="bg1"/>
          </a:solidFill>
          <a:latin typeface="+mj-lt"/>
          <a:ea typeface="+mj-ea"/>
          <a:cs typeface="+mj-cs"/>
        </a:defRPr>
      </a:lvl1pPr>
      <a:lvl2pPr algn="l" rtl="0" eaLnBrk="1" fontAlgn="base" hangingPunct="1">
        <a:spcBef>
          <a:spcPct val="0"/>
        </a:spcBef>
        <a:spcAft>
          <a:spcPct val="0"/>
        </a:spcAft>
        <a:defRPr sz="4400" b="1">
          <a:solidFill>
            <a:schemeClr val="bg1"/>
          </a:solidFill>
          <a:latin typeface="Arial" charset="0"/>
        </a:defRPr>
      </a:lvl2pPr>
      <a:lvl3pPr algn="l" rtl="0" eaLnBrk="1" fontAlgn="base" hangingPunct="1">
        <a:spcBef>
          <a:spcPct val="0"/>
        </a:spcBef>
        <a:spcAft>
          <a:spcPct val="0"/>
        </a:spcAft>
        <a:defRPr sz="4400" b="1">
          <a:solidFill>
            <a:schemeClr val="bg1"/>
          </a:solidFill>
          <a:latin typeface="Arial" charset="0"/>
        </a:defRPr>
      </a:lvl3pPr>
      <a:lvl4pPr algn="l" rtl="0" eaLnBrk="1" fontAlgn="base" hangingPunct="1">
        <a:spcBef>
          <a:spcPct val="0"/>
        </a:spcBef>
        <a:spcAft>
          <a:spcPct val="0"/>
        </a:spcAft>
        <a:defRPr sz="4400" b="1">
          <a:solidFill>
            <a:schemeClr val="bg1"/>
          </a:solidFill>
          <a:latin typeface="Arial" charset="0"/>
        </a:defRPr>
      </a:lvl4pPr>
      <a:lvl5pPr algn="l" rtl="0" eaLnBrk="1" fontAlgn="base" hangingPunct="1">
        <a:spcBef>
          <a:spcPct val="0"/>
        </a:spcBef>
        <a:spcAft>
          <a:spcPct val="0"/>
        </a:spcAft>
        <a:defRPr sz="4400" b="1">
          <a:solidFill>
            <a:schemeClr val="bg1"/>
          </a:solidFill>
          <a:latin typeface="Arial" charset="0"/>
        </a:defRPr>
      </a:lvl5pPr>
      <a:lvl6pPr marL="457200" algn="l" rtl="0" eaLnBrk="1" fontAlgn="base" hangingPunct="1">
        <a:spcBef>
          <a:spcPct val="0"/>
        </a:spcBef>
        <a:spcAft>
          <a:spcPct val="0"/>
        </a:spcAft>
        <a:defRPr sz="4400" b="1">
          <a:solidFill>
            <a:schemeClr val="bg1"/>
          </a:solidFill>
          <a:latin typeface="Arial" charset="0"/>
        </a:defRPr>
      </a:lvl6pPr>
      <a:lvl7pPr marL="914400" algn="l" rtl="0" eaLnBrk="1" fontAlgn="base" hangingPunct="1">
        <a:spcBef>
          <a:spcPct val="0"/>
        </a:spcBef>
        <a:spcAft>
          <a:spcPct val="0"/>
        </a:spcAft>
        <a:defRPr sz="4400" b="1">
          <a:solidFill>
            <a:schemeClr val="bg1"/>
          </a:solidFill>
          <a:latin typeface="Arial" charset="0"/>
        </a:defRPr>
      </a:lvl7pPr>
      <a:lvl8pPr marL="1371600" algn="l" rtl="0" eaLnBrk="1" fontAlgn="base" hangingPunct="1">
        <a:spcBef>
          <a:spcPct val="0"/>
        </a:spcBef>
        <a:spcAft>
          <a:spcPct val="0"/>
        </a:spcAft>
        <a:defRPr sz="4400" b="1">
          <a:solidFill>
            <a:schemeClr val="bg1"/>
          </a:solidFill>
          <a:latin typeface="Arial" charset="0"/>
        </a:defRPr>
      </a:lvl8pPr>
      <a:lvl9pPr marL="1828800" algn="l" rtl="0" eaLnBrk="1" fontAlgn="base" hangingPunct="1">
        <a:spcBef>
          <a:spcPct val="0"/>
        </a:spcBef>
        <a:spcAft>
          <a:spcPct val="0"/>
        </a:spcAft>
        <a:defRPr sz="4400" b="1">
          <a:solidFill>
            <a:schemeClr val="bg1"/>
          </a:solidFill>
          <a:latin typeface="Arial" charset="0"/>
        </a:defRPr>
      </a:lvl9pPr>
    </p:titleStyle>
    <p:bodyStyle>
      <a:lvl1pPr marL="342900" indent="-342900" algn="l" rtl="0" eaLnBrk="1" fontAlgn="base" hangingPunct="1">
        <a:spcBef>
          <a:spcPct val="20000"/>
        </a:spcBef>
        <a:spcAft>
          <a:spcPct val="0"/>
        </a:spcAft>
        <a:buClr>
          <a:schemeClr val="bg1"/>
        </a:buClr>
        <a:buChar char="•"/>
        <a:defRPr sz="3600">
          <a:solidFill>
            <a:schemeClr val="bg1"/>
          </a:solidFill>
          <a:latin typeface="+mn-lt"/>
          <a:ea typeface="+mn-ea"/>
          <a:cs typeface="+mn-cs"/>
        </a:defRPr>
      </a:lvl1pPr>
      <a:lvl2pPr marL="742950" indent="-285750" algn="l" rtl="0" eaLnBrk="1" fontAlgn="base" hangingPunct="1">
        <a:spcBef>
          <a:spcPct val="20000"/>
        </a:spcBef>
        <a:spcAft>
          <a:spcPct val="0"/>
        </a:spcAft>
        <a:buClr>
          <a:schemeClr val="bg1"/>
        </a:buClr>
        <a:buChar char="–"/>
        <a:defRPr sz="3200">
          <a:solidFill>
            <a:schemeClr val="bg1"/>
          </a:solidFill>
          <a:latin typeface="+mn-lt"/>
        </a:defRPr>
      </a:lvl2pPr>
      <a:lvl3pPr marL="1143000" indent="-228600" algn="l" rtl="0" eaLnBrk="1" fontAlgn="base" hangingPunct="1">
        <a:spcBef>
          <a:spcPct val="20000"/>
        </a:spcBef>
        <a:spcAft>
          <a:spcPct val="0"/>
        </a:spcAft>
        <a:buClr>
          <a:schemeClr val="bg1"/>
        </a:buClr>
        <a:buChar char="•"/>
        <a:defRPr sz="2800">
          <a:solidFill>
            <a:schemeClr val="bg1"/>
          </a:solidFill>
          <a:latin typeface="+mn-lt"/>
        </a:defRPr>
      </a:lvl3pPr>
      <a:lvl4pPr marL="1600200" indent="-228600" algn="l" rtl="0" eaLnBrk="1" fontAlgn="base" hangingPunct="1">
        <a:spcBef>
          <a:spcPct val="20000"/>
        </a:spcBef>
        <a:spcAft>
          <a:spcPct val="0"/>
        </a:spcAft>
        <a:buClr>
          <a:schemeClr val="bg1"/>
        </a:buClr>
        <a:buChar char="–"/>
        <a:defRPr sz="2400">
          <a:solidFill>
            <a:schemeClr val="bg1"/>
          </a:solidFill>
          <a:latin typeface="+mn-lt"/>
        </a:defRPr>
      </a:lvl4pPr>
      <a:lvl5pPr marL="2057400" indent="-228600" algn="l" rtl="0" eaLnBrk="1" fontAlgn="base" hangingPunct="1">
        <a:spcBef>
          <a:spcPct val="20000"/>
        </a:spcBef>
        <a:spcAft>
          <a:spcPct val="0"/>
        </a:spcAft>
        <a:buClr>
          <a:schemeClr val="bg1"/>
        </a:buClr>
        <a:buChar char="»"/>
        <a:defRPr sz="2400">
          <a:solidFill>
            <a:schemeClr val="bg1"/>
          </a:solidFill>
          <a:latin typeface="+mn-lt"/>
        </a:defRPr>
      </a:lvl5pPr>
      <a:lvl6pPr marL="2514600" indent="-228600" algn="l" rtl="0" eaLnBrk="1" fontAlgn="base" hangingPunct="1">
        <a:spcBef>
          <a:spcPct val="20000"/>
        </a:spcBef>
        <a:spcAft>
          <a:spcPct val="0"/>
        </a:spcAft>
        <a:buClr>
          <a:schemeClr val="bg1"/>
        </a:buClr>
        <a:buChar char="»"/>
        <a:defRPr sz="2400">
          <a:solidFill>
            <a:schemeClr val="bg1"/>
          </a:solidFill>
          <a:latin typeface="+mn-lt"/>
        </a:defRPr>
      </a:lvl6pPr>
      <a:lvl7pPr marL="2971800" indent="-228600" algn="l" rtl="0" eaLnBrk="1" fontAlgn="base" hangingPunct="1">
        <a:spcBef>
          <a:spcPct val="20000"/>
        </a:spcBef>
        <a:spcAft>
          <a:spcPct val="0"/>
        </a:spcAft>
        <a:buClr>
          <a:schemeClr val="bg1"/>
        </a:buClr>
        <a:buChar char="»"/>
        <a:defRPr sz="2400">
          <a:solidFill>
            <a:schemeClr val="bg1"/>
          </a:solidFill>
          <a:latin typeface="+mn-lt"/>
        </a:defRPr>
      </a:lvl7pPr>
      <a:lvl8pPr marL="3429000" indent="-228600" algn="l" rtl="0" eaLnBrk="1" fontAlgn="base" hangingPunct="1">
        <a:spcBef>
          <a:spcPct val="20000"/>
        </a:spcBef>
        <a:spcAft>
          <a:spcPct val="0"/>
        </a:spcAft>
        <a:buClr>
          <a:schemeClr val="bg1"/>
        </a:buClr>
        <a:buChar char="»"/>
        <a:defRPr sz="2400">
          <a:solidFill>
            <a:schemeClr val="bg1"/>
          </a:solidFill>
          <a:latin typeface="+mn-lt"/>
        </a:defRPr>
      </a:lvl8pPr>
      <a:lvl9pPr marL="3886200" indent="-228600" algn="l" rtl="0" eaLnBrk="1" fontAlgn="base" hangingPunct="1">
        <a:spcBef>
          <a:spcPct val="20000"/>
        </a:spcBef>
        <a:spcAft>
          <a:spcPct val="0"/>
        </a:spcAft>
        <a:buClr>
          <a:schemeClr val="bg1"/>
        </a:buClr>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t="-26000" b="-2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1A99FE-1DA9-4D64-BD32-44C9DD0B6222}" type="datetime1">
              <a:rPr lang="en-AU" smtClean="0"/>
              <a:pPr/>
              <a:t>10/03/2008</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8B78B4-8C59-4C7F-BA2E-1108893904C9}"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t="-26000" b="-2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49426E-2895-4066-99CA-83F2F1455B72}" type="datetimeFigureOut">
              <a:rPr lang="en-US" smtClean="0"/>
              <a:pPr/>
              <a:t>3/10/2008</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8D23A3-1EAC-4944-8272-F4DA0F5DB790}"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99CCFF"/>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381000" y="15240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pic>
        <p:nvPicPr>
          <p:cNvPr id="1040" name="Picture 16" descr="2ju23dfo[1]"/>
          <p:cNvPicPr>
            <a:picLocks noChangeAspect="1" noChangeArrowheads="1" noCrop="1"/>
          </p:cNvPicPr>
          <p:nvPr/>
        </p:nvPicPr>
        <p:blipFill>
          <a:blip r:embed="rId13"/>
          <a:srcRect/>
          <a:stretch>
            <a:fillRect/>
          </a:stretch>
        </p:blipFill>
        <p:spPr bwMode="auto">
          <a:xfrm>
            <a:off x="442913" y="4943475"/>
            <a:ext cx="1028700" cy="1028700"/>
          </a:xfrm>
          <a:prstGeom prst="rect">
            <a:avLst/>
          </a:prstGeom>
          <a:noFill/>
        </p:spPr>
      </p:pic>
      <p:sp>
        <p:nvSpPr>
          <p:cNvPr id="1026" name="Rectangle 2"/>
          <p:cNvSpPr>
            <a:spLocks noGrp="1" noChangeArrowheads="1"/>
          </p:cNvSpPr>
          <p:nvPr>
            <p:ph type="title"/>
          </p:nvPr>
        </p:nvSpPr>
        <p:spPr bwMode="auto">
          <a:xfrm>
            <a:off x="381000" y="228600"/>
            <a:ext cx="7543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3A1A99FE-1DA9-4D64-BD32-44C9DD0B6222}" type="datetime1">
              <a:rPr lang="en-AU" smtClean="0"/>
              <a:pPr/>
              <a:t>10/03/2008</a:t>
            </a:fld>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18B78B4-8C59-4C7F-BA2E-1108893904C9}"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ftr="0"/>
  <p:txStyles>
    <p:titleStyle>
      <a:lvl1pPr algn="l" rtl="0" eaLnBrk="1" fontAlgn="base" hangingPunct="1">
        <a:spcBef>
          <a:spcPct val="0"/>
        </a:spcBef>
        <a:spcAft>
          <a:spcPct val="0"/>
        </a:spcAft>
        <a:defRPr sz="4400">
          <a:solidFill>
            <a:schemeClr val="tx1"/>
          </a:solidFill>
          <a:latin typeface="+mj-lt"/>
          <a:ea typeface="+mj-ea"/>
          <a:cs typeface="+mj-cs"/>
        </a:defRPr>
      </a:lvl1pPr>
      <a:lvl2pPr algn="l" rtl="0" eaLnBrk="1" fontAlgn="base" hangingPunct="1">
        <a:spcBef>
          <a:spcPct val="0"/>
        </a:spcBef>
        <a:spcAft>
          <a:spcPct val="0"/>
        </a:spcAft>
        <a:defRPr sz="4400">
          <a:solidFill>
            <a:schemeClr val="tx1"/>
          </a:solidFill>
          <a:latin typeface="Arial" pitchFamily="34" charset="0"/>
        </a:defRPr>
      </a:lvl2pPr>
      <a:lvl3pPr algn="l" rtl="0" eaLnBrk="1" fontAlgn="base" hangingPunct="1">
        <a:spcBef>
          <a:spcPct val="0"/>
        </a:spcBef>
        <a:spcAft>
          <a:spcPct val="0"/>
        </a:spcAft>
        <a:defRPr sz="4400">
          <a:solidFill>
            <a:schemeClr val="tx1"/>
          </a:solidFill>
          <a:latin typeface="Arial" pitchFamily="34" charset="0"/>
        </a:defRPr>
      </a:lvl3pPr>
      <a:lvl4pPr algn="l" rtl="0" eaLnBrk="1" fontAlgn="base" hangingPunct="1">
        <a:spcBef>
          <a:spcPct val="0"/>
        </a:spcBef>
        <a:spcAft>
          <a:spcPct val="0"/>
        </a:spcAft>
        <a:defRPr sz="4400">
          <a:solidFill>
            <a:schemeClr val="tx1"/>
          </a:solidFill>
          <a:latin typeface="Arial" pitchFamily="34" charset="0"/>
        </a:defRPr>
      </a:lvl4pPr>
      <a:lvl5pPr algn="l" rtl="0" eaLnBrk="1" fontAlgn="base" hangingPunct="1">
        <a:spcBef>
          <a:spcPct val="0"/>
        </a:spcBef>
        <a:spcAft>
          <a:spcPct val="0"/>
        </a:spcAft>
        <a:defRPr sz="4400">
          <a:solidFill>
            <a:schemeClr val="tx1"/>
          </a:solidFill>
          <a:latin typeface="Arial" pitchFamily="34" charset="0"/>
        </a:defRPr>
      </a:lvl5pPr>
      <a:lvl6pPr marL="457200" algn="l" rtl="0" eaLnBrk="1" fontAlgn="base" hangingPunct="1">
        <a:spcBef>
          <a:spcPct val="0"/>
        </a:spcBef>
        <a:spcAft>
          <a:spcPct val="0"/>
        </a:spcAft>
        <a:defRPr sz="4400">
          <a:solidFill>
            <a:schemeClr val="tx1"/>
          </a:solidFill>
          <a:latin typeface="Arial" pitchFamily="34" charset="0"/>
        </a:defRPr>
      </a:lvl6pPr>
      <a:lvl7pPr marL="914400" algn="l" rtl="0" eaLnBrk="1" fontAlgn="base" hangingPunct="1">
        <a:spcBef>
          <a:spcPct val="0"/>
        </a:spcBef>
        <a:spcAft>
          <a:spcPct val="0"/>
        </a:spcAft>
        <a:defRPr sz="4400">
          <a:solidFill>
            <a:schemeClr val="tx1"/>
          </a:solidFill>
          <a:latin typeface="Arial" pitchFamily="34" charset="0"/>
        </a:defRPr>
      </a:lvl7pPr>
      <a:lvl8pPr marL="1371600" algn="l" rtl="0" eaLnBrk="1" fontAlgn="base" hangingPunct="1">
        <a:spcBef>
          <a:spcPct val="0"/>
        </a:spcBef>
        <a:spcAft>
          <a:spcPct val="0"/>
        </a:spcAft>
        <a:defRPr sz="4400">
          <a:solidFill>
            <a:schemeClr val="tx1"/>
          </a:solidFill>
          <a:latin typeface="Arial" pitchFamily="34" charset="0"/>
        </a:defRPr>
      </a:lvl8pPr>
      <a:lvl9pPr marL="1828800" algn="l" rtl="0" eaLnBrk="1" fontAlgn="base" hangingPunct="1">
        <a:spcBef>
          <a:spcPct val="0"/>
        </a:spcBef>
        <a:spcAft>
          <a:spcPct val="0"/>
        </a:spcAft>
        <a:defRPr sz="4400">
          <a:solidFill>
            <a:schemeClr val="tx1"/>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ChangeArrowheads="1"/>
          </p:cNvSpPr>
          <p:nvPr/>
        </p:nvSpPr>
        <p:spPr bwMode="auto">
          <a:xfrm>
            <a:off x="-3175" y="0"/>
            <a:ext cx="9144000" cy="1196975"/>
          </a:xfrm>
          <a:prstGeom prst="rect">
            <a:avLst/>
          </a:prstGeom>
          <a:solidFill>
            <a:schemeClr val="accent1"/>
          </a:solidFill>
          <a:ln w="9525">
            <a:noFill/>
            <a:miter lim="800000"/>
            <a:headEnd/>
            <a:tailEnd/>
          </a:ln>
          <a:effectLst/>
        </p:spPr>
        <p:txBody>
          <a:bodyPr wrap="none" anchor="ctr"/>
          <a:lstStyle/>
          <a:p>
            <a:endParaRPr lang="en-AU"/>
          </a:p>
        </p:txBody>
      </p:sp>
      <p:sp>
        <p:nvSpPr>
          <p:cNvPr id="1033" name="Rectangle 9"/>
          <p:cNvSpPr>
            <a:spLocks noChangeArrowheads="1"/>
          </p:cNvSpPr>
          <p:nvPr/>
        </p:nvSpPr>
        <p:spPr bwMode="auto">
          <a:xfrm>
            <a:off x="0" y="6308725"/>
            <a:ext cx="9139238" cy="277813"/>
          </a:xfrm>
          <a:prstGeom prst="rect">
            <a:avLst/>
          </a:prstGeom>
          <a:solidFill>
            <a:schemeClr val="bg1"/>
          </a:solidFill>
          <a:ln w="9525">
            <a:noFill/>
            <a:miter lim="800000"/>
            <a:headEnd/>
            <a:tailEnd/>
          </a:ln>
          <a:effectLst/>
        </p:spPr>
        <p:txBody>
          <a:bodyPr wrap="none" anchor="ctr"/>
          <a:lstStyle/>
          <a:p>
            <a:endParaRPr lang="en-AU"/>
          </a:p>
        </p:txBody>
      </p:sp>
      <p:sp>
        <p:nvSpPr>
          <p:cNvPr id="1034" name="Rectangle 10"/>
          <p:cNvSpPr>
            <a:spLocks noChangeArrowheads="1"/>
          </p:cNvSpPr>
          <p:nvPr/>
        </p:nvSpPr>
        <p:spPr bwMode="auto">
          <a:xfrm>
            <a:off x="-3175" y="1089025"/>
            <a:ext cx="9147175" cy="215900"/>
          </a:xfrm>
          <a:prstGeom prst="rect">
            <a:avLst/>
          </a:prstGeom>
          <a:solidFill>
            <a:schemeClr val="bg2"/>
          </a:solidFill>
          <a:ln w="9525">
            <a:noFill/>
            <a:miter lim="800000"/>
            <a:headEnd/>
            <a:tailEnd/>
          </a:ln>
          <a:effectLst/>
        </p:spPr>
        <p:txBody>
          <a:bodyPr wrap="none" anchor="ctr"/>
          <a:lstStyle/>
          <a:p>
            <a:endParaRPr lang="en-AU"/>
          </a:p>
        </p:txBody>
      </p:sp>
      <p:sp>
        <p:nvSpPr>
          <p:cNvPr id="1026" name="Rectangle 2"/>
          <p:cNvSpPr>
            <a:spLocks noGrp="1" noChangeArrowheads="1"/>
          </p:cNvSpPr>
          <p:nvPr>
            <p:ph type="title"/>
          </p:nvPr>
        </p:nvSpPr>
        <p:spPr bwMode="auto">
          <a:xfrm>
            <a:off x="457200" y="260350"/>
            <a:ext cx="8291513" cy="7207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Rectangle 3"/>
          <p:cNvSpPr>
            <a:spLocks noGrp="1" noChangeArrowheads="1"/>
          </p:cNvSpPr>
          <p:nvPr>
            <p:ph type="body" idx="1"/>
          </p:nvPr>
        </p:nvSpPr>
        <p:spPr bwMode="auto">
          <a:xfrm>
            <a:off x="457200" y="1484313"/>
            <a:ext cx="8291513" cy="46085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028" name="Rectangle 4"/>
          <p:cNvSpPr>
            <a:spLocks noGrp="1" noChangeArrowheads="1"/>
          </p:cNvSpPr>
          <p:nvPr>
            <p:ph type="dt" sz="half" idx="2"/>
          </p:nvPr>
        </p:nvSpPr>
        <p:spPr bwMode="auto">
          <a:xfrm>
            <a:off x="457200" y="6308725"/>
            <a:ext cx="2133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3A1A99FE-1DA9-4D64-BD32-44C9DD0B6222}" type="datetime1">
              <a:rPr lang="en-AU" smtClean="0"/>
              <a:pPr/>
              <a:t>10/03/2008</a:t>
            </a:fld>
            <a:endParaRPr lang="en-AU"/>
          </a:p>
        </p:txBody>
      </p:sp>
      <p:sp>
        <p:nvSpPr>
          <p:cNvPr id="1029" name="Rectangle 5"/>
          <p:cNvSpPr>
            <a:spLocks noGrp="1" noChangeArrowheads="1"/>
          </p:cNvSpPr>
          <p:nvPr>
            <p:ph type="ftr" sz="quarter" idx="3"/>
          </p:nvPr>
        </p:nvSpPr>
        <p:spPr bwMode="auto">
          <a:xfrm>
            <a:off x="3124200" y="6308725"/>
            <a:ext cx="2895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30" name="Rectangle 6"/>
          <p:cNvSpPr>
            <a:spLocks noGrp="1" noChangeArrowheads="1"/>
          </p:cNvSpPr>
          <p:nvPr>
            <p:ph type="sldNum" sz="quarter" idx="4"/>
          </p:nvPr>
        </p:nvSpPr>
        <p:spPr bwMode="auto">
          <a:xfrm>
            <a:off x="6553200" y="6308725"/>
            <a:ext cx="2133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18B78B4-8C59-4C7F-BA2E-1108893904C9}" type="slidenum">
              <a:rPr lang="en-AU" smtClean="0"/>
              <a:pPr/>
              <a:t>‹#›</a:t>
            </a:fld>
            <a:endParaRPr lang="en-AU"/>
          </a:p>
        </p:txBody>
      </p:sp>
      <p:sp>
        <p:nvSpPr>
          <p:cNvPr id="1035" name="Rectangle 11"/>
          <p:cNvSpPr>
            <a:spLocks noChangeArrowheads="1"/>
          </p:cNvSpPr>
          <p:nvPr/>
        </p:nvSpPr>
        <p:spPr bwMode="auto">
          <a:xfrm>
            <a:off x="0" y="6605588"/>
            <a:ext cx="9139238" cy="277812"/>
          </a:xfrm>
          <a:prstGeom prst="rect">
            <a:avLst/>
          </a:prstGeom>
          <a:solidFill>
            <a:schemeClr val="bg2"/>
          </a:solidFill>
          <a:ln w="9525">
            <a:noFill/>
            <a:miter lim="800000"/>
            <a:headEnd/>
            <a:tailEnd/>
          </a:ln>
          <a:effectLst/>
        </p:spPr>
        <p:txBody>
          <a:bodyPr wrap="none" anchor="ctr"/>
          <a:lstStyle/>
          <a:p>
            <a:endParaRPr lang="en-AU"/>
          </a:p>
        </p:txBody>
      </p:sp>
      <p:pic>
        <p:nvPicPr>
          <p:cNvPr id="1036" name="Picture 12" descr="CHALKS"/>
          <p:cNvPicPr>
            <a:picLocks noChangeAspect="1" noChangeArrowheads="1"/>
          </p:cNvPicPr>
          <p:nvPr/>
        </p:nvPicPr>
        <p:blipFill>
          <a:blip r:embed="rId15"/>
          <a:srcRect/>
          <a:stretch>
            <a:fillRect/>
          </a:stretch>
        </p:blipFill>
        <p:spPr bwMode="auto">
          <a:xfrm>
            <a:off x="215900" y="4689475"/>
            <a:ext cx="3024188" cy="1935163"/>
          </a:xfrm>
          <a:prstGeom prst="rect">
            <a:avLst/>
          </a:prstGeom>
          <a:noFill/>
        </p:spPr>
      </p:pic>
    </p:spTree>
  </p:cSld>
  <p:clrMap bg1="dk2" tx1="lt1" bg2="dk1"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Lst>
  <p:transition>
    <p:wipe dir="r"/>
  </p:transition>
  <p:hf hdr="0" ftr="0"/>
  <p:txStyles>
    <p:titleStyle>
      <a:lvl1pPr algn="l" rtl="0" eaLnBrk="1" fontAlgn="base" hangingPunct="1">
        <a:spcBef>
          <a:spcPct val="0"/>
        </a:spcBef>
        <a:spcAft>
          <a:spcPct val="0"/>
        </a:spcAft>
        <a:defRPr sz="4400">
          <a:solidFill>
            <a:schemeClr val="tx1"/>
          </a:solidFill>
          <a:latin typeface="+mj-lt"/>
          <a:ea typeface="+mj-ea"/>
          <a:cs typeface="+mj-cs"/>
        </a:defRPr>
      </a:lvl1pPr>
      <a:lvl2pPr algn="l" rtl="0" eaLnBrk="1" fontAlgn="base" hangingPunct="1">
        <a:spcBef>
          <a:spcPct val="0"/>
        </a:spcBef>
        <a:spcAft>
          <a:spcPct val="0"/>
        </a:spcAft>
        <a:defRPr sz="4400">
          <a:solidFill>
            <a:schemeClr val="tx1"/>
          </a:solidFill>
          <a:latin typeface="Arial" charset="0"/>
          <a:cs typeface="Arial" charset="0"/>
        </a:defRPr>
      </a:lvl2pPr>
      <a:lvl3pPr algn="l" rtl="0" eaLnBrk="1" fontAlgn="base" hangingPunct="1">
        <a:spcBef>
          <a:spcPct val="0"/>
        </a:spcBef>
        <a:spcAft>
          <a:spcPct val="0"/>
        </a:spcAft>
        <a:defRPr sz="4400">
          <a:solidFill>
            <a:schemeClr val="tx1"/>
          </a:solidFill>
          <a:latin typeface="Arial" charset="0"/>
          <a:cs typeface="Arial" charset="0"/>
        </a:defRPr>
      </a:lvl3pPr>
      <a:lvl4pPr algn="l" rtl="0" eaLnBrk="1" fontAlgn="base" hangingPunct="1">
        <a:spcBef>
          <a:spcPct val="0"/>
        </a:spcBef>
        <a:spcAft>
          <a:spcPct val="0"/>
        </a:spcAft>
        <a:defRPr sz="4400">
          <a:solidFill>
            <a:schemeClr val="tx1"/>
          </a:solidFill>
          <a:latin typeface="Arial" charset="0"/>
          <a:cs typeface="Arial" charset="0"/>
        </a:defRPr>
      </a:lvl4pPr>
      <a:lvl5pPr algn="l" rtl="0" eaLnBrk="1" fontAlgn="base" hangingPunct="1">
        <a:spcBef>
          <a:spcPct val="0"/>
        </a:spcBef>
        <a:spcAft>
          <a:spcPct val="0"/>
        </a:spcAft>
        <a:defRPr sz="4400">
          <a:solidFill>
            <a:schemeClr val="tx1"/>
          </a:solidFill>
          <a:latin typeface="Arial"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bwMode="invGray">
      <p:bgPr>
        <a:blipFill dpi="0" rotWithShape="0">
          <a:blip r:embed="rId14"/>
          <a:srcRect/>
          <a:stretch>
            <a:fillRect/>
          </a:stretch>
        </a:blip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444418" name="Rectangle 2"/>
          <p:cNvSpPr>
            <a:spLocks noGrp="1" noChangeArrowheads="1"/>
          </p:cNvSpPr>
          <p:nvPr>
            <p:ph type="title"/>
          </p:nvPr>
        </p:nvSpPr>
        <p:spPr bwMode="auto">
          <a:xfrm>
            <a:off x="381000" y="152400"/>
            <a:ext cx="83820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title style</a:t>
            </a:r>
          </a:p>
        </p:txBody>
      </p:sp>
      <p:sp>
        <p:nvSpPr>
          <p:cNvPr id="1027" name="Rectangle 3"/>
          <p:cNvSpPr>
            <a:spLocks noGrp="1" noChangeArrowheads="1"/>
          </p:cNvSpPr>
          <p:nvPr>
            <p:ph type="body" idx="1"/>
          </p:nvPr>
        </p:nvSpPr>
        <p:spPr bwMode="auto">
          <a:xfrm>
            <a:off x="381000" y="1524000"/>
            <a:ext cx="8382000"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		</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 id="2147483770" r:id="rId12"/>
  </p:sldLayoutIdLst>
  <p:hf hdr="0" ftr="0"/>
  <p:txStyles>
    <p:titleStyle>
      <a:lvl1pPr algn="ctr"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Verdana" pitchFamily="34" charset="0"/>
        </a:defRPr>
      </a:lvl2pPr>
      <a:lvl3pPr algn="ctr"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Verdana" pitchFamily="34" charset="0"/>
        </a:defRPr>
      </a:lvl3pPr>
      <a:lvl4pPr algn="ctr"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Verdana" pitchFamily="34" charset="0"/>
        </a:defRPr>
      </a:lvl4pPr>
      <a:lvl5pPr algn="ctr"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Verdana" pitchFamily="34" charset="0"/>
        </a:defRPr>
      </a:lvl5pPr>
      <a:lvl6pPr marL="457200" algn="ctr"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Verdana" pitchFamily="34" charset="0"/>
        </a:defRPr>
      </a:lvl6pPr>
      <a:lvl7pPr marL="914400" algn="ctr"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Verdana" pitchFamily="34" charset="0"/>
        </a:defRPr>
      </a:lvl7pPr>
      <a:lvl8pPr marL="1371600" algn="ctr"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Verdana" pitchFamily="34" charset="0"/>
        </a:defRPr>
      </a:lvl8pPr>
      <a:lvl9pPr marL="1828800" algn="ctr"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Verdana" pitchFamily="34" charset="0"/>
        </a:defRPr>
      </a:lvl9pPr>
    </p:titleStyle>
    <p:bodyStyle>
      <a:lvl1pPr marL="342900" indent="-342900" algn="l" rtl="0" eaLnBrk="1" fontAlgn="base" hangingPunct="1">
        <a:spcBef>
          <a:spcPct val="20000"/>
        </a:spcBef>
        <a:spcAft>
          <a:spcPct val="0"/>
        </a:spcAft>
        <a:buClr>
          <a:schemeClr val="accent1"/>
        </a:buClr>
        <a:buSzPct val="75000"/>
        <a:buFont typeface="Wingdings" pitchFamily="2" charset="2"/>
        <a:buChar char="l"/>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SzPct val="75000"/>
        <a:buFont typeface="Wingdings" pitchFamily="2" charset="2"/>
        <a:buChar char="l"/>
        <a:defRPr kumimoji="1" sz="2800">
          <a:solidFill>
            <a:schemeClr val="tx1"/>
          </a:solidFill>
          <a:latin typeface="+mn-lt"/>
        </a:defRPr>
      </a:lvl2pPr>
      <a:lvl3pPr marL="1143000" indent="-228600" algn="l" rtl="0" eaLnBrk="1" fontAlgn="base" hangingPunct="1">
        <a:spcBef>
          <a:spcPct val="20000"/>
        </a:spcBef>
        <a:spcAft>
          <a:spcPct val="0"/>
        </a:spcAft>
        <a:buClr>
          <a:schemeClr val="accent1"/>
        </a:buClr>
        <a:buSzPct val="75000"/>
        <a:buFont typeface="Wingdings" pitchFamily="2" charset="2"/>
        <a:buChar char="l"/>
        <a:defRPr kumimoji="1" sz="2400">
          <a:solidFill>
            <a:schemeClr val="tx1"/>
          </a:solidFill>
          <a:latin typeface="+mn-lt"/>
        </a:defRPr>
      </a:lvl3pPr>
      <a:lvl4pPr marL="16002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4pPr>
      <a:lvl5pPr marL="20574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5pPr>
      <a:lvl6pPr marL="25146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6pPr>
      <a:lvl7pPr marL="29718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7pPr>
      <a:lvl8pPr marL="34290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8pPr>
      <a:lvl9pPr marL="38862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hyperlink" Target="http://faculty.clintoncc.suny.edu/faculty/michael.gregory/files/Bio%20101/Bio%20101%20Lectures/biochemistry/biochemi.htm" TargetMode="External"/><Relationship Id="rId1" Type="http://schemas.openxmlformats.org/officeDocument/2006/relationships/slideLayout" Target="../slideLayouts/slideLayout92.xml"/></Relationships>
</file>

<file path=ppt/slides/_rels/slide11.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gif"/><Relationship Id="rId1" Type="http://schemas.openxmlformats.org/officeDocument/2006/relationships/slideLayout" Target="../slideLayouts/slideLayout9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2.xml"/></Relationships>
</file>

<file path=ppt/slides/_rels/slide13.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hyperlink" Target="http://faculty.clintoncc.suny.edu/faculty/michael.gregory/files/Bio%20101/Bio%20101%20Lectures/biochemistry/biochemi.htm" TargetMode="External"/><Relationship Id="rId1" Type="http://schemas.openxmlformats.org/officeDocument/2006/relationships/slideLayout" Target="../slideLayouts/slideLayout92.xml"/></Relationships>
</file>

<file path=ppt/slides/_rels/slide14.xml.rels><?xml version="1.0" encoding="UTF-8" standalone="yes"?>
<Relationships xmlns="http://schemas.openxmlformats.org/package/2006/relationships"><Relationship Id="rId2" Type="http://schemas.openxmlformats.org/officeDocument/2006/relationships/hyperlink" Target="http://faculty.clintoncc.suny.edu/faculty/michael.gregory/files/Bio%20101/Bio%20101%20Lectures/biochemistry/biochemi.htm" TargetMode="External"/><Relationship Id="rId1" Type="http://schemas.openxmlformats.org/officeDocument/2006/relationships/slideLayout" Target="../slideLayouts/slideLayout9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2.xml"/></Relationships>
</file>

<file path=ppt/slides/_rels/slide16.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92.xml"/></Relationships>
</file>

<file path=ppt/slides/_rels/slide17.xml.rels><?xml version="1.0" encoding="UTF-8" standalone="yes"?>
<Relationships xmlns="http://schemas.openxmlformats.org/package/2006/relationships"><Relationship Id="rId8" Type="http://schemas.openxmlformats.org/officeDocument/2006/relationships/hyperlink" Target="http://faculty.clintoncc.suny.edu/faculty/michael.gregory/files/Bio%20101/Bio%20101%20Lectures/Chemistry/chemistr.htm" TargetMode="External"/><Relationship Id="rId3" Type="http://schemas.openxmlformats.org/officeDocument/2006/relationships/hyperlink" Target="http://faculty.clintoncc.suny.edu/faculty/michael.gregory/files/Bio%20102/Bio%20102%20lectures/Seedless%20Plants/seedless%20plants.htm" TargetMode="External"/><Relationship Id="rId7" Type="http://schemas.openxmlformats.org/officeDocument/2006/relationships/hyperlink" Target="http://faculty.clintoncc.suny.edu/faculty/michael.gregory/files/shared%20files/glossary.htm" TargetMode="External"/><Relationship Id="rId2" Type="http://schemas.openxmlformats.org/officeDocument/2006/relationships/hyperlink" Target="http://faculty.clintoncc.suny.edu/faculty/michael.gregory/files/Bio%20101/Bio%20101%20Lectures/Cells/cells.htm" TargetMode="External"/><Relationship Id="rId1" Type="http://schemas.openxmlformats.org/officeDocument/2006/relationships/slideLayout" Target="../slideLayouts/slideLayout92.xml"/><Relationship Id="rId6" Type="http://schemas.openxmlformats.org/officeDocument/2006/relationships/hyperlink" Target="http://faculty.clintoncc.suny.edu/faculty/michael.gregory/files/Bio%20102/Bio%20102%20lectures/Animal%20Diversity/Protostomes/Lophotrochozoans/Lophotrochozoans.htm" TargetMode="External"/><Relationship Id="rId5" Type="http://schemas.openxmlformats.org/officeDocument/2006/relationships/hyperlink" Target="http://faculty.clintoncc.suny.edu/faculty/michael.gregory/files/Bio%20102/Bio%20102%20lectures/Motor%20Systems/motor.htm" TargetMode="External"/><Relationship Id="rId4" Type="http://schemas.openxmlformats.org/officeDocument/2006/relationships/hyperlink" Target="http://faculty.clintoncc.suny.edu/faculty/michael.gregory/files/Bio%20102/Bio%20102%20lectures/Fungi/fungi.htm"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faculty.clintoncc.suny.edu/faculty/michael.gregory/files/Bio%20102/Bio%20102%20lectures/Digestive%20System/digestive%20system.htm" TargetMode="External"/><Relationship Id="rId2" Type="http://schemas.openxmlformats.org/officeDocument/2006/relationships/image" Target="../media/image21.gif"/><Relationship Id="rId1" Type="http://schemas.openxmlformats.org/officeDocument/2006/relationships/slideLayout" Target="../slideLayouts/slideLayout9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4.xml"/></Relationships>
</file>

<file path=ppt/slides/_rels/slide2.xml.rels><?xml version="1.0" encoding="UTF-8" standalone="yes"?>
<Relationships xmlns="http://schemas.openxmlformats.org/package/2006/relationships"><Relationship Id="rId2" Type="http://schemas.openxmlformats.org/officeDocument/2006/relationships/hyperlink" Target="http://faculty.clintoncc.suny.edu/faculty/michael.gregory/files/Bio%20101/Bio%20101%20Lectures/biochemistry/biochemi.htm" TargetMode="Externa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104.xml"/></Relationships>
</file>

<file path=ppt/slides/_rels/slide21.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hyperlink" Target="http://faculty.clintoncc.suny.edu/faculty/michael.gregory/files/Bio%20101/Bio%20101%20Lectures/biochemistry/biochemi.htm" TargetMode="External"/><Relationship Id="rId1" Type="http://schemas.openxmlformats.org/officeDocument/2006/relationships/slideLayout" Target="../slideLayouts/slideLayout104.xml"/></Relationships>
</file>

<file path=ppt/slides/_rels/slide22.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hyperlink" Target="http://faculty.clintoncc.suny.edu/faculty/michael.gregory/files/Bio%20101/Bio%20101%20Lectures/Chemistry/chemistr.htm" TargetMode="External"/><Relationship Id="rId1" Type="http://schemas.openxmlformats.org/officeDocument/2006/relationships/slideLayout" Target="../slideLayouts/slideLayout10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4.xml"/></Relationships>
</file>

<file path=ppt/slides/_rels/slide24.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hyperlink" Target="http://faculty.clintoncc.suny.edu/faculty/michael.gregory/files/Bio%20101/Bio%20101%20Lectures/biochemistry/biochemi.htm" TargetMode="External"/><Relationship Id="rId1" Type="http://schemas.openxmlformats.org/officeDocument/2006/relationships/slideLayout" Target="../slideLayouts/slideLayout10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4.xml"/></Relationships>
</file>

<file path=ppt/slides/_rels/slide26.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104.xml"/></Relationships>
</file>

<file path=ppt/slides/_rels/slide27.xml.rels><?xml version="1.0" encoding="UTF-8" standalone="yes"?>
<Relationships xmlns="http://schemas.openxmlformats.org/package/2006/relationships"><Relationship Id="rId3" Type="http://schemas.openxmlformats.org/officeDocument/2006/relationships/hyperlink" Target="http://faculty.clintoncc.suny.edu/faculty/michael.gregory/files/Bio%20101/Bio%20101%20Lectures/biochemistry/biochemi.htm" TargetMode="External"/><Relationship Id="rId2" Type="http://schemas.openxmlformats.org/officeDocument/2006/relationships/hyperlink" Target="http://faculty.clintoncc.suny.edu/faculty/michael.gregory/files/Bio%20102/Bio%20102%20lectures/Endocrine%20System/endocrin.htm" TargetMode="External"/><Relationship Id="rId1" Type="http://schemas.openxmlformats.org/officeDocument/2006/relationships/slideLayout" Target="../slideLayouts/slideLayout104.xml"/><Relationship Id="rId4" Type="http://schemas.openxmlformats.org/officeDocument/2006/relationships/image" Target="../media/image27.gi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5.xml"/></Relationships>
</file>

<file path=ppt/slides/_rels/slide3.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35.xml"/></Relationships>
</file>

<file path=ppt/slides/_rels/slide30.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hyperlink" Target="http://faculty.clintoncc.suny.edu/faculty/michael.gregory/files/Bio%20101/Bio%20101%20Lectures/Energy/energy.htm" TargetMode="External"/><Relationship Id="rId1" Type="http://schemas.openxmlformats.org/officeDocument/2006/relationships/slideLayout" Target="../slideLayouts/slideLayout115.xml"/></Relationships>
</file>

<file path=ppt/slides/_rels/slide31.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hyperlink" Target="http://faculty.clintoncc.suny.edu/faculty/michael.gregory/files/Bio%20101/Bio%20101%20Lectures/biochemistry/biochemi.htm" TargetMode="External"/><Relationship Id="rId1" Type="http://schemas.openxmlformats.org/officeDocument/2006/relationships/slideLayout" Target="../slideLayouts/slideLayout115.xml"/></Relationships>
</file>

<file path=ppt/slides/_rels/slide32.xml.rels><?xml version="1.0" encoding="UTF-8" standalone="yes"?>
<Relationships xmlns="http://schemas.openxmlformats.org/package/2006/relationships"><Relationship Id="rId3" Type="http://schemas.openxmlformats.org/officeDocument/2006/relationships/hyperlink" Target="http://faculty.clintoncc.suny.edu/faculty/michael.gregory/files/Bio%20101/Bio%20101%20Lectures/Chemistry/chemistr.htm" TargetMode="External"/><Relationship Id="rId2" Type="http://schemas.openxmlformats.org/officeDocument/2006/relationships/hyperlink" Target="http://faculty.clintoncc.suny.edu/faculty/michael.gregory/files/Bio%20101/Bio%20101%20Lectures/biochemistry/biochemi.htm" TargetMode="External"/><Relationship Id="rId1" Type="http://schemas.openxmlformats.org/officeDocument/2006/relationships/slideLayout" Target="../slideLayouts/slideLayout115.xml"/></Relationships>
</file>

<file path=ppt/slides/_rels/slide33.xml.rels><?xml version="1.0" encoding="UTF-8" standalone="yes"?>
<Relationships xmlns="http://schemas.openxmlformats.org/package/2006/relationships"><Relationship Id="rId2" Type="http://schemas.openxmlformats.org/officeDocument/2006/relationships/image" Target="../media/image30.gif"/><Relationship Id="rId1" Type="http://schemas.openxmlformats.org/officeDocument/2006/relationships/slideLayout" Target="../slideLayouts/slideLayout1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5.xml"/></Relationships>
</file>

<file path=ppt/slides/_rels/slide35.xml.rels><?xml version="1.0" encoding="UTF-8" standalone="yes"?>
<Relationships xmlns="http://schemas.openxmlformats.org/package/2006/relationships"><Relationship Id="rId2" Type="http://schemas.openxmlformats.org/officeDocument/2006/relationships/hyperlink" Target="http://faculty.clintoncc.suny.edu/faculty/michael.gregory/files/Bio%20101/Bio%20101%20Lectures/Chemistry/chemistr.htm" TargetMode="External"/><Relationship Id="rId1" Type="http://schemas.openxmlformats.org/officeDocument/2006/relationships/slideLayout" Target="../slideLayouts/slideLayout1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5.xml"/></Relationships>
</file>

<file path=ppt/slides/_rels/slide37.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hyperlink" Target="http://faculty.clintoncc.suny.edu/faculty/michael.gregory/files/Bio%20101/Bio%20101%20Lectures/DNA/dna.htm" TargetMode="External"/><Relationship Id="rId1" Type="http://schemas.openxmlformats.org/officeDocument/2006/relationships/slideLayout" Target="../slideLayouts/slideLayout126.xml"/></Relationships>
</file>

<file path=ppt/slides/_rels/slide38.xml.rels><?xml version="1.0" encoding="UTF-8" standalone="yes"?>
<Relationships xmlns="http://schemas.openxmlformats.org/package/2006/relationships"><Relationship Id="rId2" Type="http://schemas.openxmlformats.org/officeDocument/2006/relationships/image" Target="../media/image32.gif"/><Relationship Id="rId1" Type="http://schemas.openxmlformats.org/officeDocument/2006/relationships/slideLayout" Target="../slideLayouts/slideLayout126.xml"/></Relationships>
</file>

<file path=ppt/slides/_rels/slide39.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126.xml"/></Relationships>
</file>

<file path=ppt/slides/_rels/slide4.xml.rels><?xml version="1.0" encoding="UTF-8" standalone="yes"?>
<Relationships xmlns="http://schemas.openxmlformats.org/package/2006/relationships"><Relationship Id="rId2" Type="http://schemas.openxmlformats.org/officeDocument/2006/relationships/hyperlink" Target="http://faculty.clintoncc.suny.edu/faculty/michael.gregory/files/Bio%20101/Bio%20101%20Lectures/Chemistry/chemistr.htm" TargetMode="External"/><Relationship Id="rId1" Type="http://schemas.openxmlformats.org/officeDocument/2006/relationships/slideLayout" Target="../slideLayouts/slideLayout46.xml"/></Relationships>
</file>

<file path=ppt/slides/_rels/slide40.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hyperlink" Target="http://faculty.clintoncc.suny.edu/faculty/michael.gregory/files/Bio%20101/Bio%20101%20Lectures/Chemistry/chemistr.htm" TargetMode="External"/><Relationship Id="rId1" Type="http://schemas.openxmlformats.org/officeDocument/2006/relationships/slideLayout" Target="../slideLayouts/slideLayout126.xml"/></Relationships>
</file>

<file path=ppt/slides/_rels/slide4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hyperlink" Target="http://faculty.clintoncc.suny.edu/faculty/michael.gregory/files/Bio%20101/Bio%20101%20Lectures/biochemistry/DNA.jpg" TargetMode="External"/><Relationship Id="rId1" Type="http://schemas.openxmlformats.org/officeDocument/2006/relationships/slideLayout" Target="../slideLayouts/slideLayout12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6.xml"/></Relationships>
</file>

<file path=ppt/slides/_rels/slide43.xml.rels><?xml version="1.0" encoding="UTF-8" standalone="yes"?>
<Relationships xmlns="http://schemas.openxmlformats.org/package/2006/relationships"><Relationship Id="rId2" Type="http://schemas.openxmlformats.org/officeDocument/2006/relationships/image" Target="../media/image36.gif"/><Relationship Id="rId1" Type="http://schemas.openxmlformats.org/officeDocument/2006/relationships/slideLayout" Target="../slideLayouts/slideLayout126.xml"/></Relationships>
</file>

<file path=ppt/slides/_rels/slide44.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hyperlink" Target="http://faculty.clintoncc.suny.edu/faculty/michael.gregory/files/Bio%20101/Bio%20101%20Lectures/Chemistry/chemistr.htm" TargetMode="External"/><Relationship Id="rId1" Type="http://schemas.openxmlformats.org/officeDocument/2006/relationships/slideLayout" Target="../slideLayouts/slideLayout126.xml"/></Relationships>
</file>

<file path=ppt/slides/_rels/slide45.xml.rels><?xml version="1.0" encoding="UTF-8" standalone="yes"?>
<Relationships xmlns="http://schemas.openxmlformats.org/package/2006/relationships"><Relationship Id="rId2" Type="http://schemas.openxmlformats.org/officeDocument/2006/relationships/image" Target="../media/image38.gif"/><Relationship Id="rId1" Type="http://schemas.openxmlformats.org/officeDocument/2006/relationships/slideLayout" Target="../slideLayouts/slideLayout126.xml"/></Relationships>
</file>

<file path=ppt/slides/_rels/slide5.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hyperlink" Target="http://faculty.clintoncc.suny.edu/faculty/michael.gregory/files/Bio%20101/Bio%20101%20Lectures/biochemistry/biochemi.htm" TargetMode="External"/><Relationship Id="rId1" Type="http://schemas.openxmlformats.org/officeDocument/2006/relationships/slideLayout" Target="../slideLayouts/slideLayout68.xml"/></Relationships>
</file>

<file path=ppt/slides/_rels/slide6.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gif"/><Relationship Id="rId1" Type="http://schemas.openxmlformats.org/officeDocument/2006/relationships/slideLayout" Target="../slideLayouts/slideLayout6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ctrTitle" sz="quarter"/>
          </p:nvPr>
        </p:nvSpPr>
        <p:spPr/>
        <p:txBody>
          <a:bodyPr/>
          <a:lstStyle/>
          <a:p>
            <a:r>
              <a:rPr lang="en-AU" sz="5400" dirty="0" smtClean="0"/>
              <a:t>ORGANIC MOLECULES</a:t>
            </a:r>
            <a:endParaRPr lang="en-AU" sz="5400" dirty="0"/>
          </a:p>
        </p:txBody>
      </p:sp>
      <p:sp>
        <p:nvSpPr>
          <p:cNvPr id="2053" name="Rectangle 5"/>
          <p:cNvSpPr>
            <a:spLocks noGrp="1" noChangeArrowheads="1"/>
          </p:cNvSpPr>
          <p:nvPr>
            <p:ph type="subTitle" sz="quarter" idx="1"/>
          </p:nvPr>
        </p:nvSpPr>
        <p:spPr/>
        <p:txBody>
          <a:bodyPr/>
          <a:lstStyle/>
          <a:p>
            <a:r>
              <a:rPr lang="en-US" dirty="0" smtClean="0"/>
              <a:t>Chapter 3</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Carbohydrates</a:t>
            </a:r>
            <a:endParaRPr lang="en-AU" dirty="0"/>
          </a:p>
        </p:txBody>
      </p:sp>
      <p:sp>
        <p:nvSpPr>
          <p:cNvPr id="3" name="Content Placeholder 2"/>
          <p:cNvSpPr>
            <a:spLocks noGrp="1"/>
          </p:cNvSpPr>
          <p:nvPr>
            <p:ph idx="1"/>
          </p:nvPr>
        </p:nvSpPr>
        <p:spPr>
          <a:xfrm>
            <a:off x="500034" y="1500174"/>
            <a:ext cx="8229600" cy="2928958"/>
          </a:xfrm>
        </p:spPr>
        <p:txBody>
          <a:bodyPr>
            <a:normAutofit fontScale="62500" lnSpcReduction="20000"/>
          </a:bodyPr>
          <a:lstStyle/>
          <a:p>
            <a:pPr>
              <a:buNone/>
            </a:pPr>
            <a:r>
              <a:rPr lang="en-AU" b="1" dirty="0" smtClean="0"/>
              <a:t>	Monosaccharides</a:t>
            </a:r>
          </a:p>
          <a:p>
            <a:r>
              <a:rPr lang="en-AU" b="1" i="1" dirty="0" smtClean="0"/>
              <a:t>Monosaccharides are simple sugars, having 3 to 7 </a:t>
            </a:r>
            <a:r>
              <a:rPr lang="en-AU" b="1" i="1" dirty="0" smtClean="0">
                <a:hlinkClick r:id="rId2"/>
              </a:rPr>
              <a:t>carbon</a:t>
            </a:r>
            <a:r>
              <a:rPr lang="en-AU" b="1" i="1" dirty="0" smtClean="0"/>
              <a:t> atoms. They can be bonded together to form polysaccharides.</a:t>
            </a:r>
          </a:p>
          <a:p>
            <a:r>
              <a:rPr lang="en-AU" b="1" i="1" dirty="0" smtClean="0"/>
              <a:t>The names of most sugars end with the letters </a:t>
            </a:r>
            <a:r>
              <a:rPr lang="en-AU" b="1" i="1" dirty="0" err="1" smtClean="0"/>
              <a:t>ose</a:t>
            </a:r>
            <a:r>
              <a:rPr lang="en-AU" b="1" i="1" dirty="0" smtClean="0"/>
              <a:t>.</a:t>
            </a:r>
          </a:p>
          <a:p>
            <a:r>
              <a:rPr lang="en-AU" b="1" i="1" dirty="0" smtClean="0"/>
              <a:t>Example: Glucose, fructose, and galactose are monosaccharides; their structural formula is C</a:t>
            </a:r>
            <a:r>
              <a:rPr lang="en-AU" b="1" i="1" baseline="-25000" dirty="0" smtClean="0"/>
              <a:t>6</a:t>
            </a:r>
            <a:r>
              <a:rPr lang="en-AU" b="1" i="1" dirty="0" smtClean="0"/>
              <a:t>H</a:t>
            </a:r>
            <a:r>
              <a:rPr lang="en-AU" b="1" i="1" baseline="-25000" dirty="0" smtClean="0"/>
              <a:t>12</a:t>
            </a:r>
            <a:r>
              <a:rPr lang="en-AU" b="1" i="1" dirty="0" smtClean="0"/>
              <a:t>O</a:t>
            </a:r>
            <a:r>
              <a:rPr lang="en-AU" b="1" i="1" baseline="-25000" dirty="0" smtClean="0"/>
              <a:t>6</a:t>
            </a:r>
            <a:r>
              <a:rPr lang="en-AU" b="1" i="1" dirty="0" smtClean="0"/>
              <a:t>.</a:t>
            </a:r>
          </a:p>
          <a:p>
            <a:r>
              <a:rPr lang="en-AU" b="1" i="1" dirty="0" smtClean="0"/>
              <a:t>Glucose and other kinds of sugars may be linear molecules as shown below but in aqueous solution they become a ring form.</a:t>
            </a:r>
          </a:p>
          <a:p>
            <a:endParaRPr lang="en-AU" dirty="0"/>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D448BBC4-CA11-4D30-B919-738EF0EE9666}" type="datetime1">
              <a:rPr lang="en-AU" smtClean="0"/>
              <a:pPr/>
              <a:t>10/03/2008</a:t>
            </a:fld>
            <a:endParaRPr lang="en-AU"/>
          </a:p>
        </p:txBody>
      </p:sp>
      <p:sp>
        <p:nvSpPr>
          <p:cNvPr id="5" name="Slide Number Placeholder 4"/>
          <p:cNvSpPr>
            <a:spLocks noGrp="1"/>
          </p:cNvSpPr>
          <p:nvPr>
            <p:ph type="sldNum" sz="quarter" idx="4294967295"/>
          </p:nvPr>
        </p:nvSpPr>
        <p:spPr>
          <a:xfrm>
            <a:off x="7010400" y="6356350"/>
            <a:ext cx="2133600" cy="365125"/>
          </a:xfrm>
          <a:prstGeom prst="rect">
            <a:avLst/>
          </a:prstGeom>
        </p:spPr>
        <p:txBody>
          <a:bodyPr/>
          <a:lstStyle/>
          <a:p>
            <a:fld id="{FC1D621A-50A7-480E-B2DA-0BEA1C4558B2}" type="slidenum">
              <a:rPr lang="en-AU" smtClean="0"/>
              <a:pPr/>
              <a:t>10</a:t>
            </a:fld>
            <a:endParaRPr lang="en-AU"/>
          </a:p>
        </p:txBody>
      </p:sp>
      <p:pic>
        <p:nvPicPr>
          <p:cNvPr id="6146" name="Picture 2" descr="http://faculty.clintoncc.suny.edu/faculty/michael.gregory/files/Bio%20101/Bio%20101%20Lectures/Biochemistry/bioche7.gif"/>
          <p:cNvPicPr>
            <a:picLocks noChangeAspect="1" noChangeArrowheads="1"/>
          </p:cNvPicPr>
          <p:nvPr/>
        </p:nvPicPr>
        <p:blipFill>
          <a:blip r:embed="rId3"/>
          <a:srcRect/>
          <a:stretch>
            <a:fillRect/>
          </a:stretch>
        </p:blipFill>
        <p:spPr bwMode="auto">
          <a:xfrm>
            <a:off x="2285984" y="4500570"/>
            <a:ext cx="4562475" cy="2085976"/>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Carbohydrates</a:t>
            </a:r>
            <a:endParaRPr lang="en-AU" dirty="0"/>
          </a:p>
        </p:txBody>
      </p:sp>
      <p:sp>
        <p:nvSpPr>
          <p:cNvPr id="3" name="Content Placeholder 2"/>
          <p:cNvSpPr>
            <a:spLocks noGrp="1"/>
          </p:cNvSpPr>
          <p:nvPr>
            <p:ph idx="1"/>
          </p:nvPr>
        </p:nvSpPr>
        <p:spPr>
          <a:xfrm>
            <a:off x="457200" y="1600201"/>
            <a:ext cx="8229600" cy="1471610"/>
          </a:xfrm>
        </p:spPr>
        <p:txBody>
          <a:bodyPr>
            <a:normAutofit fontScale="85000" lnSpcReduction="20000"/>
          </a:bodyPr>
          <a:lstStyle/>
          <a:p>
            <a:r>
              <a:rPr lang="en-AU" dirty="0" smtClean="0"/>
              <a:t>There are two isomers of the ring form of glucose. They differ in the location of the OH group on the number 1 carbon atom (in red below).</a:t>
            </a:r>
            <a:endParaRPr lang="en-AU" dirty="0"/>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D448BBC4-CA11-4D30-B919-738EF0EE9666}" type="datetime1">
              <a:rPr lang="en-AU" smtClean="0"/>
              <a:pPr/>
              <a:t>10/03/2008</a:t>
            </a:fld>
            <a:endParaRPr lang="en-AU"/>
          </a:p>
        </p:txBody>
      </p:sp>
      <p:sp>
        <p:nvSpPr>
          <p:cNvPr id="5" name="Slide Number Placeholder 4"/>
          <p:cNvSpPr>
            <a:spLocks noGrp="1"/>
          </p:cNvSpPr>
          <p:nvPr>
            <p:ph type="sldNum" sz="quarter" idx="4294967295"/>
          </p:nvPr>
        </p:nvSpPr>
        <p:spPr>
          <a:xfrm>
            <a:off x="7010400" y="6356350"/>
            <a:ext cx="2133600" cy="365125"/>
          </a:xfrm>
          <a:prstGeom prst="rect">
            <a:avLst/>
          </a:prstGeom>
        </p:spPr>
        <p:txBody>
          <a:bodyPr/>
          <a:lstStyle/>
          <a:p>
            <a:fld id="{FC1D621A-50A7-480E-B2DA-0BEA1C4558B2}" type="slidenum">
              <a:rPr lang="en-AU" smtClean="0"/>
              <a:pPr/>
              <a:t>11</a:t>
            </a:fld>
            <a:endParaRPr lang="en-AU"/>
          </a:p>
        </p:txBody>
      </p:sp>
      <p:pic>
        <p:nvPicPr>
          <p:cNvPr id="31749" name="Picture 5" descr="http://faculty.clintoncc.suny.edu/faculty/michael.gregory/files/Bio%20101/Bio%20101%20Lectures/Biochemistry/bioche8.gif"/>
          <p:cNvPicPr>
            <a:picLocks noChangeAspect="1" noChangeArrowheads="1"/>
          </p:cNvPicPr>
          <p:nvPr/>
        </p:nvPicPr>
        <p:blipFill>
          <a:blip r:embed="rId2"/>
          <a:srcRect/>
          <a:stretch>
            <a:fillRect/>
          </a:stretch>
        </p:blipFill>
        <p:spPr bwMode="auto">
          <a:xfrm>
            <a:off x="857224" y="3000372"/>
            <a:ext cx="2390775" cy="1981201"/>
          </a:xfrm>
          <a:prstGeom prst="rect">
            <a:avLst/>
          </a:prstGeom>
          <a:noFill/>
        </p:spPr>
      </p:pic>
      <p:pic>
        <p:nvPicPr>
          <p:cNvPr id="31751" name="Picture 7" descr="http://faculty.clintoncc.suny.edu/faculty/michael.gregory/files/Bio%20101/Bio%20101%20Lectures/Biochemistry/bioche9.gif"/>
          <p:cNvPicPr>
            <a:picLocks noChangeAspect="1" noChangeArrowheads="1"/>
          </p:cNvPicPr>
          <p:nvPr/>
        </p:nvPicPr>
        <p:blipFill>
          <a:blip r:embed="rId3"/>
          <a:srcRect/>
          <a:stretch>
            <a:fillRect/>
          </a:stretch>
        </p:blipFill>
        <p:spPr bwMode="auto">
          <a:xfrm>
            <a:off x="4714876" y="2928934"/>
            <a:ext cx="2381250" cy="1981201"/>
          </a:xfrm>
          <a:prstGeom prst="rect">
            <a:avLst/>
          </a:prstGeom>
          <a:noFill/>
        </p:spPr>
      </p:pic>
      <p:sp>
        <p:nvSpPr>
          <p:cNvPr id="12" name="TextBox 11"/>
          <p:cNvSpPr txBox="1"/>
          <p:nvPr/>
        </p:nvSpPr>
        <p:spPr>
          <a:xfrm>
            <a:off x="357158" y="5072074"/>
            <a:ext cx="8572528" cy="646331"/>
          </a:xfrm>
          <a:prstGeom prst="rect">
            <a:avLst/>
          </a:prstGeom>
          <a:noFill/>
        </p:spPr>
        <p:txBody>
          <a:bodyPr wrap="square" rtlCol="0">
            <a:spAutoFit/>
          </a:bodyPr>
          <a:lstStyle/>
          <a:p>
            <a:r>
              <a:rPr lang="en-AU" dirty="0" smtClean="0"/>
              <a:t>The number 1 carbon atom (numbered in red above) of the linear form of glucose is attached to the oxygen on the number 5 carbon atom</a:t>
            </a:r>
            <a:endParaRPr lang="en-A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Carbohydrates</a:t>
            </a:r>
            <a:endParaRPr lang="en-AU" dirty="0"/>
          </a:p>
        </p:txBody>
      </p:sp>
      <p:sp>
        <p:nvSpPr>
          <p:cNvPr id="3" name="Content Placeholder 2"/>
          <p:cNvSpPr>
            <a:spLocks noGrp="1"/>
          </p:cNvSpPr>
          <p:nvPr>
            <p:ph idx="1"/>
          </p:nvPr>
        </p:nvSpPr>
        <p:spPr/>
        <p:txBody>
          <a:bodyPr/>
          <a:lstStyle/>
          <a:p>
            <a:r>
              <a:rPr lang="en-AU" dirty="0" smtClean="0"/>
              <a:t>Simple sugars store energy for cells. Details concerning energy storage and release by glucose are in the chapter on cellular respiration.</a:t>
            </a:r>
          </a:p>
          <a:p>
            <a:r>
              <a:rPr lang="en-AU" dirty="0" smtClean="0"/>
              <a:t>Cells also use simple sugars to construct other kinds of organic molecules.</a:t>
            </a:r>
            <a:endParaRPr lang="en-AU" dirty="0"/>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D448BBC4-CA11-4D30-B919-738EF0EE9666}" type="datetime1">
              <a:rPr lang="en-AU" smtClean="0"/>
              <a:pPr/>
              <a:t>10/03/2008</a:t>
            </a:fld>
            <a:endParaRPr lang="en-AU"/>
          </a:p>
        </p:txBody>
      </p:sp>
      <p:sp>
        <p:nvSpPr>
          <p:cNvPr id="5" name="Slide Number Placeholder 4"/>
          <p:cNvSpPr>
            <a:spLocks noGrp="1"/>
          </p:cNvSpPr>
          <p:nvPr>
            <p:ph type="sldNum" sz="quarter" idx="4294967295"/>
          </p:nvPr>
        </p:nvSpPr>
        <p:spPr>
          <a:xfrm>
            <a:off x="7010400" y="6356350"/>
            <a:ext cx="2133600" cy="365125"/>
          </a:xfrm>
          <a:prstGeom prst="rect">
            <a:avLst/>
          </a:prstGeom>
        </p:spPr>
        <p:txBody>
          <a:bodyPr/>
          <a:lstStyle/>
          <a:p>
            <a:fld id="{FC1D621A-50A7-480E-B2DA-0BEA1C4558B2}" type="slidenum">
              <a:rPr lang="en-AU" smtClean="0"/>
              <a:pPr/>
              <a:t>12</a:t>
            </a:fld>
            <a:endParaRPr lang="en-AU"/>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Carbohydrates</a:t>
            </a:r>
            <a:endParaRPr lang="en-AU" dirty="0"/>
          </a:p>
        </p:txBody>
      </p:sp>
      <p:sp>
        <p:nvSpPr>
          <p:cNvPr id="3" name="Content Placeholder 2"/>
          <p:cNvSpPr>
            <a:spLocks noGrp="1"/>
          </p:cNvSpPr>
          <p:nvPr>
            <p:ph idx="1"/>
          </p:nvPr>
        </p:nvSpPr>
        <p:spPr>
          <a:xfrm>
            <a:off x="457200" y="1600201"/>
            <a:ext cx="8229600" cy="2757494"/>
          </a:xfrm>
        </p:spPr>
        <p:txBody>
          <a:bodyPr>
            <a:normAutofit fontScale="85000" lnSpcReduction="20000"/>
          </a:bodyPr>
          <a:lstStyle/>
          <a:p>
            <a:r>
              <a:rPr lang="en-AU" b="1" dirty="0" smtClean="0"/>
              <a:t>Disaccharides</a:t>
            </a:r>
          </a:p>
          <a:p>
            <a:r>
              <a:rPr lang="en-AU" dirty="0" smtClean="0"/>
              <a:t>Disaccharides are composed of 2 monosaccharides joined together by a </a:t>
            </a:r>
            <a:r>
              <a:rPr lang="en-AU" dirty="0" smtClean="0">
                <a:hlinkClick r:id="rId2"/>
              </a:rPr>
              <a:t>condensation reaction</a:t>
            </a:r>
            <a:r>
              <a:rPr lang="en-AU" dirty="0" smtClean="0"/>
              <a:t>.</a:t>
            </a:r>
          </a:p>
          <a:p>
            <a:r>
              <a:rPr lang="en-AU" b="1" i="1" dirty="0" smtClean="0"/>
              <a:t>Examples:</a:t>
            </a:r>
          </a:p>
          <a:p>
            <a:r>
              <a:rPr lang="en-AU" b="1" i="1" dirty="0" smtClean="0"/>
              <a:t>Sucrose</a:t>
            </a:r>
            <a:r>
              <a:rPr lang="en-AU" dirty="0" smtClean="0"/>
              <a:t> (table sugar) is composed of glucose and fructose.</a:t>
            </a:r>
          </a:p>
          <a:p>
            <a:endParaRPr lang="en-AU" dirty="0"/>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D448BBC4-CA11-4D30-B919-738EF0EE9666}" type="datetime1">
              <a:rPr lang="en-AU" smtClean="0"/>
              <a:pPr/>
              <a:t>10/03/2008</a:t>
            </a:fld>
            <a:endParaRPr lang="en-AU"/>
          </a:p>
        </p:txBody>
      </p:sp>
      <p:sp>
        <p:nvSpPr>
          <p:cNvPr id="5" name="Slide Number Placeholder 4"/>
          <p:cNvSpPr>
            <a:spLocks noGrp="1"/>
          </p:cNvSpPr>
          <p:nvPr>
            <p:ph type="sldNum" sz="quarter" idx="4294967295"/>
          </p:nvPr>
        </p:nvSpPr>
        <p:spPr>
          <a:xfrm>
            <a:off x="7010400" y="6356350"/>
            <a:ext cx="2133600" cy="365125"/>
          </a:xfrm>
          <a:prstGeom prst="rect">
            <a:avLst/>
          </a:prstGeom>
        </p:spPr>
        <p:txBody>
          <a:bodyPr/>
          <a:lstStyle/>
          <a:p>
            <a:fld id="{FC1D621A-50A7-480E-B2DA-0BEA1C4558B2}" type="slidenum">
              <a:rPr lang="en-AU" smtClean="0"/>
              <a:pPr/>
              <a:t>13</a:t>
            </a:fld>
            <a:endParaRPr lang="en-AU"/>
          </a:p>
        </p:txBody>
      </p:sp>
      <p:pic>
        <p:nvPicPr>
          <p:cNvPr id="29699" name="Picture 3" descr="http://faculty.clintoncc.suny.edu/faculty/michael.gregory/files/Bio%20101/Bio%20101%20Lectures/Biochemistry/bioche3.gif"/>
          <p:cNvPicPr>
            <a:picLocks noChangeAspect="1" noChangeArrowheads="1"/>
          </p:cNvPicPr>
          <p:nvPr/>
        </p:nvPicPr>
        <p:blipFill>
          <a:blip r:embed="rId3"/>
          <a:srcRect/>
          <a:stretch>
            <a:fillRect/>
          </a:stretch>
        </p:blipFill>
        <p:spPr bwMode="auto">
          <a:xfrm>
            <a:off x="1500166" y="4286256"/>
            <a:ext cx="5705475" cy="1504951"/>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Carbohydrates</a:t>
            </a:r>
            <a:endParaRPr lang="en-AU" dirty="0"/>
          </a:p>
        </p:txBody>
      </p:sp>
      <p:sp>
        <p:nvSpPr>
          <p:cNvPr id="3" name="Content Placeholder 2"/>
          <p:cNvSpPr>
            <a:spLocks noGrp="1"/>
          </p:cNvSpPr>
          <p:nvPr>
            <p:ph idx="1"/>
          </p:nvPr>
        </p:nvSpPr>
        <p:spPr/>
        <p:txBody>
          <a:bodyPr>
            <a:normAutofit fontScale="85000" lnSpcReduction="20000"/>
          </a:bodyPr>
          <a:lstStyle/>
          <a:p>
            <a:r>
              <a:rPr lang="en-AU" dirty="0" smtClean="0"/>
              <a:t>Like glucose, sucrose stores energy. Plants synthesize sucrose to transport to </a:t>
            </a:r>
            <a:r>
              <a:rPr lang="en-AU" dirty="0" err="1" smtClean="0"/>
              <a:t>nonphotosynthetic</a:t>
            </a:r>
            <a:r>
              <a:rPr lang="en-AU" dirty="0" smtClean="0"/>
              <a:t> parts of the plant.</a:t>
            </a:r>
          </a:p>
          <a:p>
            <a:r>
              <a:rPr lang="en-AU" dirty="0" smtClean="0"/>
              <a:t>Lactose is found in milk. It is formed when glucose bonds to galactose.</a:t>
            </a:r>
          </a:p>
          <a:p>
            <a:r>
              <a:rPr lang="en-AU" dirty="0" smtClean="0"/>
              <a:t>The digestion of carbohydrates typically involves </a:t>
            </a:r>
            <a:r>
              <a:rPr lang="en-AU" dirty="0" smtClean="0">
                <a:hlinkClick r:id="rId2"/>
              </a:rPr>
              <a:t>hydrolysis</a:t>
            </a:r>
            <a:r>
              <a:rPr lang="en-AU" dirty="0" smtClean="0"/>
              <a:t> reactions in which complex carbohydrates (polysaccharides) are broken down to </a:t>
            </a:r>
            <a:r>
              <a:rPr lang="en-AU" b="1" i="1" dirty="0" smtClean="0"/>
              <a:t>maltose</a:t>
            </a:r>
            <a:r>
              <a:rPr lang="en-AU" dirty="0" smtClean="0"/>
              <a:t> (a disaccharide). Maltose is then further broken down to produce two glucose molecules. </a:t>
            </a:r>
            <a:endParaRPr lang="en-AU" dirty="0"/>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D448BBC4-CA11-4D30-B919-738EF0EE9666}" type="datetime1">
              <a:rPr lang="en-AU" smtClean="0"/>
              <a:pPr/>
              <a:t>10/03/2008</a:t>
            </a:fld>
            <a:endParaRPr lang="en-AU"/>
          </a:p>
        </p:txBody>
      </p:sp>
      <p:sp>
        <p:nvSpPr>
          <p:cNvPr id="5" name="Slide Number Placeholder 4"/>
          <p:cNvSpPr>
            <a:spLocks noGrp="1"/>
          </p:cNvSpPr>
          <p:nvPr>
            <p:ph type="sldNum" sz="quarter" idx="4294967295"/>
          </p:nvPr>
        </p:nvSpPr>
        <p:spPr>
          <a:xfrm>
            <a:off x="7010400" y="6356350"/>
            <a:ext cx="2133600" cy="365125"/>
          </a:xfrm>
          <a:prstGeom prst="rect">
            <a:avLst/>
          </a:prstGeom>
        </p:spPr>
        <p:txBody>
          <a:bodyPr/>
          <a:lstStyle/>
          <a:p>
            <a:fld id="{FC1D621A-50A7-480E-B2DA-0BEA1C4558B2}" type="slidenum">
              <a:rPr lang="en-AU" smtClean="0"/>
              <a:pPr/>
              <a:t>14</a:t>
            </a:fld>
            <a:endParaRPr lang="en-AU"/>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Carbohydrates</a:t>
            </a:r>
            <a:endParaRPr lang="en-AU" dirty="0"/>
          </a:p>
        </p:txBody>
      </p:sp>
      <p:sp>
        <p:nvSpPr>
          <p:cNvPr id="3" name="Content Placeholder 2"/>
          <p:cNvSpPr>
            <a:spLocks noGrp="1"/>
          </p:cNvSpPr>
          <p:nvPr>
            <p:ph idx="1"/>
          </p:nvPr>
        </p:nvSpPr>
        <p:spPr>
          <a:xfrm>
            <a:off x="381000" y="1524000"/>
            <a:ext cx="8382000" cy="4476768"/>
          </a:xfrm>
        </p:spPr>
        <p:txBody>
          <a:bodyPr>
            <a:normAutofit fontScale="70000" lnSpcReduction="20000"/>
          </a:bodyPr>
          <a:lstStyle/>
          <a:p>
            <a:r>
              <a:rPr lang="en-AU" b="1" dirty="0" smtClean="0"/>
              <a:t>Polysaccharides</a:t>
            </a:r>
          </a:p>
          <a:p>
            <a:r>
              <a:rPr lang="en-AU" dirty="0" smtClean="0"/>
              <a:t>Monosaccharides may be bonded together to form long chains called polysaccharides.</a:t>
            </a:r>
          </a:p>
          <a:p>
            <a:r>
              <a:rPr lang="en-AU" b="1" i="1" dirty="0" smtClean="0"/>
              <a:t>Starch and Glycogen</a:t>
            </a:r>
          </a:p>
          <a:p>
            <a:r>
              <a:rPr lang="en-AU" dirty="0" smtClean="0"/>
              <a:t>Starch and glycogen are polysaccharides that function to store energy. They are composed of glucose monomers bonded together producing long chains.</a:t>
            </a:r>
          </a:p>
          <a:p>
            <a:r>
              <a:rPr lang="en-AU" dirty="0" smtClean="0"/>
              <a:t>Animals store extra carbohydrates as glycogen in the liver and muscles. Between meals, the liver breaks down glycogen to glucose in order to keep the concentration of glucoses in the blood stable. After meals, as glucose levels in the blood rise, it is removed from and stored as glycogen.</a:t>
            </a:r>
          </a:p>
          <a:p>
            <a:r>
              <a:rPr lang="en-AU" dirty="0" smtClean="0"/>
              <a:t>Plants produce starch to store carbohydrates.</a:t>
            </a:r>
          </a:p>
          <a:p>
            <a:pPr>
              <a:buNone/>
            </a:pPr>
            <a:endParaRPr lang="en-AU" dirty="0"/>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D448BBC4-CA11-4D30-B919-738EF0EE9666}" type="datetime1">
              <a:rPr lang="en-AU" smtClean="0"/>
              <a:pPr/>
              <a:t>10/03/2008</a:t>
            </a:fld>
            <a:endParaRPr lang="en-AU"/>
          </a:p>
        </p:txBody>
      </p:sp>
      <p:sp>
        <p:nvSpPr>
          <p:cNvPr id="5" name="Slide Number Placeholder 4"/>
          <p:cNvSpPr>
            <a:spLocks noGrp="1"/>
          </p:cNvSpPr>
          <p:nvPr>
            <p:ph type="sldNum" sz="quarter" idx="4294967295"/>
          </p:nvPr>
        </p:nvSpPr>
        <p:spPr>
          <a:xfrm>
            <a:off x="7010400" y="6356350"/>
            <a:ext cx="2133600" cy="365125"/>
          </a:xfrm>
          <a:prstGeom prst="rect">
            <a:avLst/>
          </a:prstGeom>
        </p:spPr>
        <p:txBody>
          <a:bodyPr/>
          <a:lstStyle/>
          <a:p>
            <a:fld id="{FC1D621A-50A7-480E-B2DA-0BEA1C4558B2}" type="slidenum">
              <a:rPr lang="en-AU" smtClean="0"/>
              <a:pPr/>
              <a:t>15</a:t>
            </a:fld>
            <a:endParaRPr lang="en-AU"/>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Carbohydrates</a:t>
            </a:r>
            <a:endParaRPr lang="en-AU" dirty="0"/>
          </a:p>
        </p:txBody>
      </p:sp>
      <p:sp>
        <p:nvSpPr>
          <p:cNvPr id="3" name="Content Placeholder 2"/>
          <p:cNvSpPr>
            <a:spLocks noGrp="1"/>
          </p:cNvSpPr>
          <p:nvPr>
            <p:ph idx="1"/>
          </p:nvPr>
        </p:nvSpPr>
        <p:spPr>
          <a:xfrm>
            <a:off x="457200" y="1600201"/>
            <a:ext cx="8229600" cy="1971676"/>
          </a:xfrm>
        </p:spPr>
        <p:txBody>
          <a:bodyPr>
            <a:normAutofit fontScale="85000" lnSpcReduction="20000"/>
          </a:bodyPr>
          <a:lstStyle/>
          <a:p>
            <a:r>
              <a:rPr lang="en-AU" dirty="0" smtClean="0"/>
              <a:t>Amylopectin is a form of starch that is very similar to glycogen. It is branched but glycogen has more branches. Amylose is a form of starch that is unbranched.</a:t>
            </a:r>
          </a:p>
          <a:p>
            <a:r>
              <a:rPr lang="en-AU" dirty="0" smtClean="0"/>
              <a:t>Below: Glycogen or Starch</a:t>
            </a:r>
          </a:p>
          <a:p>
            <a:pPr>
              <a:buNone/>
            </a:pPr>
            <a:endParaRPr lang="en-AU" dirty="0"/>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D448BBC4-CA11-4D30-B919-738EF0EE9666}" type="datetime1">
              <a:rPr lang="en-AU" smtClean="0"/>
              <a:pPr/>
              <a:t>10/03/2008</a:t>
            </a:fld>
            <a:endParaRPr lang="en-AU"/>
          </a:p>
        </p:txBody>
      </p:sp>
      <p:sp>
        <p:nvSpPr>
          <p:cNvPr id="5" name="Slide Number Placeholder 4"/>
          <p:cNvSpPr>
            <a:spLocks noGrp="1"/>
          </p:cNvSpPr>
          <p:nvPr>
            <p:ph type="sldNum" sz="quarter" idx="4294967295"/>
          </p:nvPr>
        </p:nvSpPr>
        <p:spPr>
          <a:xfrm>
            <a:off x="7010400" y="6356350"/>
            <a:ext cx="2133600" cy="365125"/>
          </a:xfrm>
          <a:prstGeom prst="rect">
            <a:avLst/>
          </a:prstGeom>
        </p:spPr>
        <p:txBody>
          <a:bodyPr/>
          <a:lstStyle/>
          <a:p>
            <a:fld id="{FC1D621A-50A7-480E-B2DA-0BEA1C4558B2}" type="slidenum">
              <a:rPr lang="en-AU" smtClean="0"/>
              <a:pPr/>
              <a:t>16</a:t>
            </a:fld>
            <a:endParaRPr lang="en-AU"/>
          </a:p>
        </p:txBody>
      </p:sp>
      <p:pic>
        <p:nvPicPr>
          <p:cNvPr id="26626" name="Picture 2" descr="http://faculty.clintoncc.suny.edu/faculty/michael.gregory/files/Bio%20101/Bio%20101%20Lectures/Biochemistry/bioche18.gif"/>
          <p:cNvPicPr>
            <a:picLocks noChangeAspect="1" noChangeArrowheads="1"/>
          </p:cNvPicPr>
          <p:nvPr/>
        </p:nvPicPr>
        <p:blipFill>
          <a:blip r:embed="rId2"/>
          <a:srcRect/>
          <a:stretch>
            <a:fillRect/>
          </a:stretch>
        </p:blipFill>
        <p:spPr bwMode="auto">
          <a:xfrm>
            <a:off x="928662" y="4000504"/>
            <a:ext cx="6486525" cy="1504951"/>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Carbohydrates</a:t>
            </a:r>
            <a:endParaRPr lang="en-AU" dirty="0"/>
          </a:p>
        </p:txBody>
      </p:sp>
      <p:sp>
        <p:nvSpPr>
          <p:cNvPr id="3" name="Content Placeholder 2"/>
          <p:cNvSpPr>
            <a:spLocks noGrp="1"/>
          </p:cNvSpPr>
          <p:nvPr>
            <p:ph idx="1"/>
          </p:nvPr>
        </p:nvSpPr>
        <p:spPr>
          <a:xfrm>
            <a:off x="381000" y="1524000"/>
            <a:ext cx="8382000" cy="4405330"/>
          </a:xfrm>
        </p:spPr>
        <p:txBody>
          <a:bodyPr>
            <a:normAutofit fontScale="62500" lnSpcReduction="20000"/>
          </a:bodyPr>
          <a:lstStyle/>
          <a:p>
            <a:r>
              <a:rPr lang="en-AU" b="1" i="1" dirty="0" smtClean="0"/>
              <a:t>Cellulose and Chitin</a:t>
            </a:r>
          </a:p>
          <a:p>
            <a:r>
              <a:rPr lang="en-AU" dirty="0" smtClean="0"/>
              <a:t>Cellulose and Chitin are polysaccharides that function to support and protect the organism. The </a:t>
            </a:r>
            <a:r>
              <a:rPr lang="en-AU" dirty="0" smtClean="0">
                <a:hlinkClick r:id="rId2"/>
              </a:rPr>
              <a:t>cell walls</a:t>
            </a:r>
            <a:r>
              <a:rPr lang="en-AU" dirty="0" smtClean="0"/>
              <a:t> of </a:t>
            </a:r>
            <a:r>
              <a:rPr lang="en-AU" dirty="0" smtClean="0">
                <a:hlinkClick r:id="rId3"/>
              </a:rPr>
              <a:t>plants</a:t>
            </a:r>
            <a:r>
              <a:rPr lang="en-AU" dirty="0" smtClean="0"/>
              <a:t> are composed of cellulose. The cell walls of </a:t>
            </a:r>
            <a:r>
              <a:rPr lang="en-AU" dirty="0" smtClean="0">
                <a:hlinkClick r:id="rId4"/>
              </a:rPr>
              <a:t>fungi</a:t>
            </a:r>
            <a:r>
              <a:rPr lang="en-AU" dirty="0" smtClean="0"/>
              <a:t> and the </a:t>
            </a:r>
            <a:r>
              <a:rPr lang="en-AU" dirty="0" smtClean="0">
                <a:hlinkClick r:id="rId5"/>
              </a:rPr>
              <a:t>exoskeleton</a:t>
            </a:r>
            <a:r>
              <a:rPr lang="en-AU" dirty="0" smtClean="0"/>
              <a:t> of </a:t>
            </a:r>
            <a:r>
              <a:rPr lang="en-AU" dirty="0" smtClean="0">
                <a:hlinkClick r:id="rId6"/>
              </a:rPr>
              <a:t>arthropods</a:t>
            </a:r>
            <a:r>
              <a:rPr lang="en-AU" dirty="0" smtClean="0"/>
              <a:t> are composed of chitin.</a:t>
            </a:r>
          </a:p>
          <a:p>
            <a:r>
              <a:rPr lang="en-AU" dirty="0" smtClean="0"/>
              <a:t>Cellulose is composed of beta-glucose monomers; starch and glycogen are composed of alpha-glucose. The bond orientation between the glucose subunits of starch and glycogen allows the </a:t>
            </a:r>
            <a:r>
              <a:rPr lang="en-AU" dirty="0" smtClean="0">
                <a:hlinkClick r:id="rId7"/>
              </a:rPr>
              <a:t>polymers</a:t>
            </a:r>
            <a:r>
              <a:rPr lang="en-AU" dirty="0" smtClean="0"/>
              <a:t> to form compact spirals. The monomers of cellulose and chitin are bonded together in such a way that the molecule is straight and unbranched. The molecule remains straight because every other glucose is twisted to an upside-down position compared to the two monomers on each side. Cellulose </a:t>
            </a:r>
            <a:r>
              <a:rPr lang="en-AU" dirty="0" err="1" smtClean="0"/>
              <a:t>fibers</a:t>
            </a:r>
            <a:r>
              <a:rPr lang="en-AU" dirty="0" smtClean="0"/>
              <a:t> are composed of long parallel chains of these molecules. The chains are attached to each other by </a:t>
            </a:r>
            <a:r>
              <a:rPr lang="en-AU" dirty="0" smtClean="0">
                <a:hlinkClick r:id="rId8"/>
              </a:rPr>
              <a:t>hydrogen bonds</a:t>
            </a:r>
            <a:r>
              <a:rPr lang="en-AU" dirty="0" smtClean="0"/>
              <a:t> between the hydroxyl groups of adjacent molecules.</a:t>
            </a:r>
            <a:endParaRPr lang="en-AU" dirty="0"/>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D448BBC4-CA11-4D30-B919-738EF0EE9666}" type="datetime1">
              <a:rPr lang="en-AU" smtClean="0"/>
              <a:pPr/>
              <a:t>10/03/2008</a:t>
            </a:fld>
            <a:endParaRPr lang="en-AU"/>
          </a:p>
        </p:txBody>
      </p:sp>
      <p:sp>
        <p:nvSpPr>
          <p:cNvPr id="5" name="Slide Number Placeholder 4"/>
          <p:cNvSpPr>
            <a:spLocks noGrp="1"/>
          </p:cNvSpPr>
          <p:nvPr>
            <p:ph type="sldNum" sz="quarter" idx="4294967295"/>
          </p:nvPr>
        </p:nvSpPr>
        <p:spPr>
          <a:xfrm>
            <a:off x="7010400" y="6356350"/>
            <a:ext cx="2133600" cy="365125"/>
          </a:xfrm>
          <a:prstGeom prst="rect">
            <a:avLst/>
          </a:prstGeom>
        </p:spPr>
        <p:txBody>
          <a:bodyPr/>
          <a:lstStyle/>
          <a:p>
            <a:fld id="{FC1D621A-50A7-480E-B2DA-0BEA1C4558B2}" type="slidenum">
              <a:rPr lang="en-AU" smtClean="0"/>
              <a:pPr/>
              <a:t>17</a:t>
            </a:fld>
            <a:endParaRPr lang="en-AU"/>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Carbohydrates</a:t>
            </a:r>
            <a:endParaRPr lang="en-AU" dirty="0"/>
          </a:p>
        </p:txBody>
      </p:sp>
      <p:sp>
        <p:nvSpPr>
          <p:cNvPr id="3" name="Content Placeholder 2"/>
          <p:cNvSpPr>
            <a:spLocks noGrp="1"/>
          </p:cNvSpPr>
          <p:nvPr>
            <p:ph idx="1"/>
          </p:nvPr>
        </p:nvSpPr>
        <p:spPr>
          <a:xfrm>
            <a:off x="428596" y="1500174"/>
            <a:ext cx="8229600" cy="685792"/>
          </a:xfrm>
        </p:spPr>
        <p:txBody>
          <a:bodyPr/>
          <a:lstStyle/>
          <a:p>
            <a:r>
              <a:rPr lang="en-AU" dirty="0" smtClean="0"/>
              <a:t>Below: Cellulose</a:t>
            </a:r>
            <a:endParaRPr lang="en-AU" dirty="0"/>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D448BBC4-CA11-4D30-B919-738EF0EE9666}" type="datetime1">
              <a:rPr lang="en-AU" smtClean="0"/>
              <a:pPr/>
              <a:t>10/03/2008</a:t>
            </a:fld>
            <a:endParaRPr lang="en-AU"/>
          </a:p>
        </p:txBody>
      </p:sp>
      <p:sp>
        <p:nvSpPr>
          <p:cNvPr id="5" name="Slide Number Placeholder 4"/>
          <p:cNvSpPr>
            <a:spLocks noGrp="1"/>
          </p:cNvSpPr>
          <p:nvPr>
            <p:ph type="sldNum" sz="quarter" idx="4294967295"/>
          </p:nvPr>
        </p:nvSpPr>
        <p:spPr>
          <a:xfrm>
            <a:off x="7010400" y="6356350"/>
            <a:ext cx="2133600" cy="365125"/>
          </a:xfrm>
          <a:prstGeom prst="rect">
            <a:avLst/>
          </a:prstGeom>
        </p:spPr>
        <p:txBody>
          <a:bodyPr/>
          <a:lstStyle/>
          <a:p>
            <a:fld id="{FC1D621A-50A7-480E-B2DA-0BEA1C4558B2}" type="slidenum">
              <a:rPr lang="en-AU" smtClean="0"/>
              <a:pPr/>
              <a:t>18</a:t>
            </a:fld>
            <a:endParaRPr lang="en-AU"/>
          </a:p>
        </p:txBody>
      </p:sp>
      <p:pic>
        <p:nvPicPr>
          <p:cNvPr id="37890" name="Picture 2" descr="http://faculty.clintoncc.suny.edu/faculty/michael.gregory/files/Bio%20101/Bio%20101%20Lectures/Biochemistry/bioche12.gif"/>
          <p:cNvPicPr>
            <a:picLocks noChangeAspect="1" noChangeArrowheads="1"/>
          </p:cNvPicPr>
          <p:nvPr/>
        </p:nvPicPr>
        <p:blipFill>
          <a:blip r:embed="rId2"/>
          <a:srcRect/>
          <a:stretch>
            <a:fillRect/>
          </a:stretch>
        </p:blipFill>
        <p:spPr bwMode="auto">
          <a:xfrm>
            <a:off x="714348" y="2428868"/>
            <a:ext cx="6505575" cy="1304926"/>
          </a:xfrm>
          <a:prstGeom prst="rect">
            <a:avLst/>
          </a:prstGeom>
          <a:noFill/>
        </p:spPr>
      </p:pic>
      <p:sp>
        <p:nvSpPr>
          <p:cNvPr id="7" name="TextBox 6"/>
          <p:cNvSpPr txBox="1"/>
          <p:nvPr/>
        </p:nvSpPr>
        <p:spPr>
          <a:xfrm>
            <a:off x="571472" y="4214818"/>
            <a:ext cx="7786742" cy="2031325"/>
          </a:xfrm>
          <a:prstGeom prst="rect">
            <a:avLst/>
          </a:prstGeom>
          <a:noFill/>
        </p:spPr>
        <p:txBody>
          <a:bodyPr wrap="square" rtlCol="0">
            <a:spAutoFit/>
          </a:bodyPr>
          <a:lstStyle/>
          <a:p>
            <a:r>
              <a:rPr lang="en-AU" b="1" i="1" dirty="0" smtClean="0"/>
              <a:t>Digestibility of Cellulose and Chitin</a:t>
            </a:r>
          </a:p>
          <a:p>
            <a:r>
              <a:rPr lang="en-AU" dirty="0" smtClean="0"/>
              <a:t>Humans and most animals do not have the necessary enzymes needed to break the linkages of cellulose or chitin.</a:t>
            </a:r>
          </a:p>
          <a:p>
            <a:r>
              <a:rPr lang="en-AU" dirty="0" smtClean="0">
                <a:hlinkClick r:id="rId3"/>
              </a:rPr>
              <a:t>Animals that can digest cellulose</a:t>
            </a:r>
            <a:r>
              <a:rPr lang="en-AU" dirty="0" smtClean="0"/>
              <a:t> often have </a:t>
            </a:r>
            <a:r>
              <a:rPr lang="en-AU" dirty="0" err="1" smtClean="0"/>
              <a:t>microorganisms</a:t>
            </a:r>
            <a:r>
              <a:rPr lang="en-AU" dirty="0" smtClean="0"/>
              <a:t> in their gut that digest it for them.</a:t>
            </a:r>
          </a:p>
          <a:p>
            <a:r>
              <a:rPr lang="en-AU" dirty="0" err="1" smtClean="0"/>
              <a:t>Fiber</a:t>
            </a:r>
            <a:r>
              <a:rPr lang="en-AU" dirty="0" smtClean="0"/>
              <a:t> is cellulose, an important component of the human diet.</a:t>
            </a:r>
          </a:p>
          <a:p>
            <a:endParaRPr lang="en-A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Lipids</a:t>
            </a:r>
            <a:endParaRPr lang="en-AU" dirty="0"/>
          </a:p>
        </p:txBody>
      </p:sp>
      <p:sp>
        <p:nvSpPr>
          <p:cNvPr id="3" name="Content Placeholder 2"/>
          <p:cNvSpPr>
            <a:spLocks noGrp="1"/>
          </p:cNvSpPr>
          <p:nvPr>
            <p:ph idx="1"/>
          </p:nvPr>
        </p:nvSpPr>
        <p:spPr/>
        <p:txBody>
          <a:bodyPr/>
          <a:lstStyle/>
          <a:p>
            <a:r>
              <a:rPr lang="en-AU" dirty="0" smtClean="0"/>
              <a:t>Lipids are compounds that are insoluble in water but soluble in </a:t>
            </a:r>
            <a:r>
              <a:rPr lang="en-AU" dirty="0" err="1" smtClean="0"/>
              <a:t>nonpolar</a:t>
            </a:r>
            <a:r>
              <a:rPr lang="en-AU" dirty="0" smtClean="0"/>
              <a:t> solvents. </a:t>
            </a:r>
          </a:p>
          <a:p>
            <a:r>
              <a:rPr lang="en-AU" dirty="0" smtClean="0"/>
              <a:t>Some lipids function in long-term energy storage. One gram of fat stores more than twice as much energy as one gram of carbohydrate.</a:t>
            </a:r>
          </a:p>
          <a:p>
            <a:r>
              <a:rPr lang="en-AU" dirty="0" smtClean="0"/>
              <a:t>Lipids are also an important component of cell membranes.</a:t>
            </a:r>
          </a:p>
          <a:p>
            <a:pPr>
              <a:buNone/>
            </a:pPr>
            <a:endParaRPr lang="en-AU" dirty="0"/>
          </a:p>
        </p:txBody>
      </p:sp>
      <p:sp>
        <p:nvSpPr>
          <p:cNvPr id="4" name="Date Placeholder 3"/>
          <p:cNvSpPr>
            <a:spLocks noGrp="1"/>
          </p:cNvSpPr>
          <p:nvPr>
            <p:ph type="dt" sz="half" idx="10"/>
          </p:nvPr>
        </p:nvSpPr>
        <p:spPr/>
        <p:txBody>
          <a:bodyPr/>
          <a:lstStyle/>
          <a:p>
            <a:fld id="{D448BBC4-CA11-4D30-B919-738EF0EE9666}" type="datetime1">
              <a:rPr lang="en-AU" smtClean="0"/>
              <a:pPr/>
              <a:t>10/03/2008</a:t>
            </a:fld>
            <a:endParaRPr lang="en-AU"/>
          </a:p>
        </p:txBody>
      </p:sp>
      <p:sp>
        <p:nvSpPr>
          <p:cNvPr id="5" name="Slide Number Placeholder 4"/>
          <p:cNvSpPr>
            <a:spLocks noGrp="1"/>
          </p:cNvSpPr>
          <p:nvPr>
            <p:ph type="sldNum" sz="quarter" idx="12"/>
          </p:nvPr>
        </p:nvSpPr>
        <p:spPr/>
        <p:txBody>
          <a:bodyPr/>
          <a:lstStyle/>
          <a:p>
            <a:fld id="{FC1D621A-50A7-480E-B2DA-0BEA1C4558B2}" type="slidenum">
              <a:rPr lang="en-AU" smtClean="0"/>
              <a:pPr/>
              <a:t>19</a:t>
            </a:fld>
            <a:endParaRPr lang="en-A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a:bodyPr>
          <a:lstStyle/>
          <a:p>
            <a:r>
              <a:rPr lang="en-AU" b="1" dirty="0" smtClean="0"/>
              <a:t>Introduction</a:t>
            </a:r>
            <a:endParaRPr lang="en-US" dirty="0"/>
          </a:p>
        </p:txBody>
      </p:sp>
      <p:sp>
        <p:nvSpPr>
          <p:cNvPr id="4099" name="Rectangle 3"/>
          <p:cNvSpPr>
            <a:spLocks noGrp="1" noChangeArrowheads="1"/>
          </p:cNvSpPr>
          <p:nvPr>
            <p:ph idx="1"/>
          </p:nvPr>
        </p:nvSpPr>
        <p:spPr/>
        <p:txBody>
          <a:bodyPr>
            <a:normAutofit/>
          </a:bodyPr>
          <a:lstStyle/>
          <a:p>
            <a:r>
              <a:rPr lang="en-AU" b="1" i="1" dirty="0" smtClean="0"/>
              <a:t>Organic</a:t>
            </a:r>
            <a:r>
              <a:rPr lang="en-AU" dirty="0" smtClean="0"/>
              <a:t> molecules are molecules that contain </a:t>
            </a:r>
            <a:r>
              <a:rPr lang="en-AU" b="1" i="1" dirty="0" smtClean="0"/>
              <a:t>carbon</a:t>
            </a:r>
            <a:r>
              <a:rPr lang="en-AU" dirty="0" smtClean="0"/>
              <a:t> and </a:t>
            </a:r>
            <a:r>
              <a:rPr lang="en-AU" b="1" i="1" dirty="0" smtClean="0"/>
              <a:t>hydrogen</a:t>
            </a:r>
            <a:r>
              <a:rPr lang="en-AU" dirty="0" smtClean="0"/>
              <a:t>.</a:t>
            </a:r>
          </a:p>
          <a:p>
            <a:r>
              <a:rPr lang="en-AU" dirty="0" smtClean="0"/>
              <a:t>All living things contain these organic molecules: </a:t>
            </a:r>
            <a:r>
              <a:rPr lang="en-AU" b="1" i="1" dirty="0" smtClean="0">
                <a:hlinkClick r:id="rId2"/>
              </a:rPr>
              <a:t>carbohydrates</a:t>
            </a:r>
            <a:r>
              <a:rPr lang="en-AU" dirty="0" smtClean="0"/>
              <a:t>, </a:t>
            </a:r>
            <a:r>
              <a:rPr lang="en-AU" b="1" i="1" dirty="0" smtClean="0">
                <a:hlinkClick r:id="rId2"/>
              </a:rPr>
              <a:t>lipids</a:t>
            </a:r>
            <a:r>
              <a:rPr lang="en-AU" dirty="0" smtClean="0"/>
              <a:t>, </a:t>
            </a:r>
            <a:r>
              <a:rPr lang="en-AU" b="1" i="1" dirty="0" smtClean="0">
                <a:hlinkClick r:id="rId2"/>
              </a:rPr>
              <a:t>proteins</a:t>
            </a:r>
            <a:r>
              <a:rPr lang="en-AU" dirty="0" smtClean="0"/>
              <a:t>, and </a:t>
            </a:r>
            <a:r>
              <a:rPr lang="en-AU" b="1" i="1" dirty="0" smtClean="0">
                <a:hlinkClick r:id="rId2"/>
              </a:rPr>
              <a:t>nucleic acids</a:t>
            </a:r>
            <a:r>
              <a:rPr lang="en-AU" dirty="0" smtClean="0"/>
              <a:t>. These molecules are often called </a:t>
            </a:r>
            <a:r>
              <a:rPr lang="en-AU" b="1" i="1" dirty="0" smtClean="0"/>
              <a:t>macromolecules</a:t>
            </a:r>
            <a:r>
              <a:rPr lang="en-AU" dirty="0" smtClean="0"/>
              <a:t> because they may be very large, containing thousands of carbon and hydrogen atoms and because they are typically composed of many smaller molecules bonded together.</a:t>
            </a:r>
          </a:p>
          <a:p>
            <a:endParaRPr lang="en-US" dirty="0"/>
          </a:p>
        </p:txBody>
      </p:sp>
      <p:sp>
        <p:nvSpPr>
          <p:cNvPr id="4" name="Date Placeholder 3"/>
          <p:cNvSpPr>
            <a:spLocks noGrp="1"/>
          </p:cNvSpPr>
          <p:nvPr>
            <p:ph type="dt" sz="half" idx="10"/>
          </p:nvPr>
        </p:nvSpPr>
        <p:spPr/>
        <p:txBody>
          <a:bodyPr/>
          <a:lstStyle/>
          <a:p>
            <a:fld id="{2BA6C865-C0F7-4CAF-8989-03AC9A151332}" type="datetime1">
              <a:rPr lang="en-AU"/>
              <a:pPr/>
              <a:t>10/03/2008</a:t>
            </a:fld>
            <a:endParaRPr lang="en-AU"/>
          </a:p>
        </p:txBody>
      </p:sp>
      <p:sp>
        <p:nvSpPr>
          <p:cNvPr id="5" name="Slide Number Placeholder 5"/>
          <p:cNvSpPr>
            <a:spLocks noGrp="1"/>
          </p:cNvSpPr>
          <p:nvPr>
            <p:ph type="sldNum" sz="quarter" idx="12"/>
          </p:nvPr>
        </p:nvSpPr>
        <p:spPr/>
        <p:txBody>
          <a:bodyPr/>
          <a:lstStyle/>
          <a:p>
            <a:fld id="{683F7136-CAB0-4E2A-9F0D-68F43CCC9EEC}" type="slidenum">
              <a:rPr lang="en-AU"/>
              <a:pPr/>
              <a:t>2</a:t>
            </a:fld>
            <a:endParaRPr lang="en-AU"/>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Lipids</a:t>
            </a:r>
            <a:endParaRPr lang="en-AU" dirty="0"/>
          </a:p>
        </p:txBody>
      </p:sp>
      <p:sp>
        <p:nvSpPr>
          <p:cNvPr id="3" name="Content Placeholder 2"/>
          <p:cNvSpPr>
            <a:spLocks noGrp="1"/>
          </p:cNvSpPr>
          <p:nvPr>
            <p:ph idx="1"/>
          </p:nvPr>
        </p:nvSpPr>
        <p:spPr>
          <a:xfrm>
            <a:off x="457200" y="1600201"/>
            <a:ext cx="8229600" cy="1685924"/>
          </a:xfrm>
        </p:spPr>
        <p:txBody>
          <a:bodyPr/>
          <a:lstStyle/>
          <a:p>
            <a:r>
              <a:rPr lang="en-AU" b="1" dirty="0" smtClean="0"/>
              <a:t>Fats and Oils (Triglycerides)</a:t>
            </a:r>
          </a:p>
          <a:p>
            <a:r>
              <a:rPr lang="en-AU" dirty="0" smtClean="0"/>
              <a:t>Fats and oils are composed of fatty acids and glycerol.</a:t>
            </a:r>
          </a:p>
          <a:p>
            <a:pPr>
              <a:buNone/>
            </a:pPr>
            <a:endParaRPr lang="en-AU" dirty="0"/>
          </a:p>
        </p:txBody>
      </p:sp>
      <p:sp>
        <p:nvSpPr>
          <p:cNvPr id="4" name="Date Placeholder 3"/>
          <p:cNvSpPr>
            <a:spLocks noGrp="1"/>
          </p:cNvSpPr>
          <p:nvPr>
            <p:ph type="dt" sz="half" idx="10"/>
          </p:nvPr>
        </p:nvSpPr>
        <p:spPr/>
        <p:txBody>
          <a:bodyPr/>
          <a:lstStyle/>
          <a:p>
            <a:fld id="{D448BBC4-CA11-4D30-B919-738EF0EE9666}" type="datetime1">
              <a:rPr lang="en-AU" smtClean="0"/>
              <a:pPr/>
              <a:t>10/03/2008</a:t>
            </a:fld>
            <a:endParaRPr lang="en-AU"/>
          </a:p>
        </p:txBody>
      </p:sp>
      <p:sp>
        <p:nvSpPr>
          <p:cNvPr id="5" name="Slide Number Placeholder 4"/>
          <p:cNvSpPr>
            <a:spLocks noGrp="1"/>
          </p:cNvSpPr>
          <p:nvPr>
            <p:ph type="sldNum" sz="quarter" idx="12"/>
          </p:nvPr>
        </p:nvSpPr>
        <p:spPr/>
        <p:txBody>
          <a:bodyPr/>
          <a:lstStyle/>
          <a:p>
            <a:fld id="{FC1D621A-50A7-480E-B2DA-0BEA1C4558B2}" type="slidenum">
              <a:rPr lang="en-AU" smtClean="0"/>
              <a:pPr/>
              <a:t>20</a:t>
            </a:fld>
            <a:endParaRPr lang="en-AU"/>
          </a:p>
        </p:txBody>
      </p:sp>
      <p:pic>
        <p:nvPicPr>
          <p:cNvPr id="45058" name="Picture 2" descr="http://faculty.clintoncc.suny.edu/faculty/michael.gregory/files/Bio%20101/Bio%20101%20Lectures/Biochemistry/triglyceride_model.gif"/>
          <p:cNvPicPr>
            <a:picLocks noChangeAspect="1" noChangeArrowheads="1"/>
          </p:cNvPicPr>
          <p:nvPr/>
        </p:nvPicPr>
        <p:blipFill>
          <a:blip r:embed="rId2"/>
          <a:srcRect/>
          <a:stretch>
            <a:fillRect/>
          </a:stretch>
        </p:blipFill>
        <p:spPr bwMode="auto">
          <a:xfrm>
            <a:off x="1581327" y="3429000"/>
            <a:ext cx="4398769" cy="2643206"/>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Lipids</a:t>
            </a:r>
            <a:endParaRPr lang="en-AU" dirty="0"/>
          </a:p>
        </p:txBody>
      </p:sp>
      <p:sp>
        <p:nvSpPr>
          <p:cNvPr id="3" name="Content Placeholder 2"/>
          <p:cNvSpPr>
            <a:spLocks noGrp="1"/>
          </p:cNvSpPr>
          <p:nvPr>
            <p:ph idx="1"/>
          </p:nvPr>
        </p:nvSpPr>
        <p:spPr>
          <a:xfrm>
            <a:off x="457200" y="1600201"/>
            <a:ext cx="8229600" cy="1757362"/>
          </a:xfrm>
        </p:spPr>
        <p:txBody>
          <a:bodyPr>
            <a:normAutofit fontScale="70000" lnSpcReduction="20000"/>
          </a:bodyPr>
          <a:lstStyle/>
          <a:p>
            <a:r>
              <a:rPr lang="en-AU" b="1" i="1" dirty="0" smtClean="0"/>
              <a:t>Fatty acids</a:t>
            </a:r>
            <a:r>
              <a:rPr lang="en-AU" dirty="0" smtClean="0"/>
              <a:t> have a long hydrocarbon (carbon and hydrogen) chain with a </a:t>
            </a:r>
            <a:r>
              <a:rPr lang="en-AU" dirty="0" smtClean="0">
                <a:hlinkClick r:id="rId2"/>
              </a:rPr>
              <a:t>carboxyl</a:t>
            </a:r>
            <a:r>
              <a:rPr lang="en-AU" dirty="0" smtClean="0"/>
              <a:t> (acid) group. The chains usually contain 16 to 18 carbons.</a:t>
            </a:r>
          </a:p>
          <a:p>
            <a:r>
              <a:rPr lang="en-AU" dirty="0" smtClean="0"/>
              <a:t>Glycerol contains 3 carbons and 3 hydroxyl groups. It reacts with 3 fatty acids to form a </a:t>
            </a:r>
            <a:r>
              <a:rPr lang="en-AU" b="1" i="1" dirty="0" smtClean="0"/>
              <a:t>triglyceride</a:t>
            </a:r>
            <a:r>
              <a:rPr lang="en-AU" dirty="0" smtClean="0"/>
              <a:t> or </a:t>
            </a:r>
            <a:r>
              <a:rPr lang="en-AU" b="1" i="1" dirty="0" smtClean="0"/>
              <a:t>fat</a:t>
            </a:r>
            <a:r>
              <a:rPr lang="en-AU" dirty="0" smtClean="0"/>
              <a:t> molecule.</a:t>
            </a:r>
          </a:p>
          <a:p>
            <a:pPr>
              <a:buNone/>
            </a:pPr>
            <a:endParaRPr lang="en-AU" dirty="0"/>
          </a:p>
        </p:txBody>
      </p:sp>
      <p:sp>
        <p:nvSpPr>
          <p:cNvPr id="4" name="Date Placeholder 3"/>
          <p:cNvSpPr>
            <a:spLocks noGrp="1"/>
          </p:cNvSpPr>
          <p:nvPr>
            <p:ph type="dt" sz="half" idx="10"/>
          </p:nvPr>
        </p:nvSpPr>
        <p:spPr/>
        <p:txBody>
          <a:bodyPr/>
          <a:lstStyle/>
          <a:p>
            <a:fld id="{D448BBC4-CA11-4D30-B919-738EF0EE9666}" type="datetime1">
              <a:rPr lang="en-AU" smtClean="0"/>
              <a:pPr/>
              <a:t>10/03/2008</a:t>
            </a:fld>
            <a:endParaRPr lang="en-AU"/>
          </a:p>
        </p:txBody>
      </p:sp>
      <p:sp>
        <p:nvSpPr>
          <p:cNvPr id="5" name="Slide Number Placeholder 4"/>
          <p:cNvSpPr>
            <a:spLocks noGrp="1"/>
          </p:cNvSpPr>
          <p:nvPr>
            <p:ph type="sldNum" sz="quarter" idx="12"/>
          </p:nvPr>
        </p:nvSpPr>
        <p:spPr/>
        <p:txBody>
          <a:bodyPr/>
          <a:lstStyle/>
          <a:p>
            <a:fld id="{FC1D621A-50A7-480E-B2DA-0BEA1C4558B2}" type="slidenum">
              <a:rPr lang="en-AU" smtClean="0"/>
              <a:pPr/>
              <a:t>21</a:t>
            </a:fld>
            <a:endParaRPr lang="en-AU"/>
          </a:p>
        </p:txBody>
      </p:sp>
      <p:pic>
        <p:nvPicPr>
          <p:cNvPr id="41986" name="Picture 2" descr="http://faculty.clintoncc.suny.edu/faculty/michael.gregory/files/Bio%20101/Bio%20101%20Lectures/Biochemistry/img015.gif"/>
          <p:cNvPicPr>
            <a:picLocks noChangeAspect="1" noChangeArrowheads="1"/>
          </p:cNvPicPr>
          <p:nvPr/>
        </p:nvPicPr>
        <p:blipFill>
          <a:blip r:embed="rId3"/>
          <a:srcRect/>
          <a:stretch>
            <a:fillRect/>
          </a:stretch>
        </p:blipFill>
        <p:spPr bwMode="auto">
          <a:xfrm>
            <a:off x="642910" y="3357562"/>
            <a:ext cx="4289596" cy="3180021"/>
          </a:xfrm>
          <a:prstGeom prst="rect">
            <a:avLst/>
          </a:prstGeom>
          <a:noFill/>
        </p:spPr>
      </p:pic>
      <p:sp>
        <p:nvSpPr>
          <p:cNvPr id="7" name="TextBox 6"/>
          <p:cNvSpPr txBox="1"/>
          <p:nvPr/>
        </p:nvSpPr>
        <p:spPr>
          <a:xfrm>
            <a:off x="6143636" y="4071942"/>
            <a:ext cx="2500330" cy="923330"/>
          </a:xfrm>
          <a:prstGeom prst="rect">
            <a:avLst/>
          </a:prstGeom>
          <a:noFill/>
        </p:spPr>
        <p:txBody>
          <a:bodyPr wrap="square" rtlCol="0">
            <a:spAutoFit/>
          </a:bodyPr>
          <a:lstStyle/>
          <a:p>
            <a:r>
              <a:rPr lang="en-AU" dirty="0" smtClean="0"/>
              <a:t>Fats are </a:t>
            </a:r>
            <a:r>
              <a:rPr lang="en-AU" dirty="0" err="1" smtClean="0">
                <a:hlinkClick r:id="rId2"/>
              </a:rPr>
              <a:t>nonpolar</a:t>
            </a:r>
            <a:r>
              <a:rPr lang="en-AU" dirty="0" smtClean="0"/>
              <a:t> and therefore they do not dissolve in water.</a:t>
            </a:r>
            <a:endParaRPr lang="en-A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Lipids</a:t>
            </a:r>
            <a:endParaRPr lang="en-AU" dirty="0"/>
          </a:p>
        </p:txBody>
      </p:sp>
      <p:sp>
        <p:nvSpPr>
          <p:cNvPr id="3" name="Content Placeholder 2"/>
          <p:cNvSpPr>
            <a:spLocks noGrp="1"/>
          </p:cNvSpPr>
          <p:nvPr>
            <p:ph idx="1"/>
          </p:nvPr>
        </p:nvSpPr>
        <p:spPr>
          <a:xfrm>
            <a:off x="457200" y="1600201"/>
            <a:ext cx="8229600" cy="2114552"/>
          </a:xfrm>
        </p:spPr>
        <p:txBody>
          <a:bodyPr>
            <a:normAutofit fontScale="85000" lnSpcReduction="20000"/>
          </a:bodyPr>
          <a:lstStyle/>
          <a:p>
            <a:r>
              <a:rPr lang="en-AU" b="1" i="1" dirty="0" smtClean="0"/>
              <a:t>Saturated and Unsaturated Fat</a:t>
            </a:r>
          </a:p>
          <a:p>
            <a:r>
              <a:rPr lang="en-AU" b="1" i="1" dirty="0" smtClean="0"/>
              <a:t>Saturated </a:t>
            </a:r>
            <a:r>
              <a:rPr lang="en-AU" b="1" dirty="0" smtClean="0"/>
              <a:t>fatty acids have no </a:t>
            </a:r>
            <a:r>
              <a:rPr lang="en-AU" b="1" dirty="0" smtClean="0">
                <a:hlinkClick r:id="rId2"/>
              </a:rPr>
              <a:t>double bonds</a:t>
            </a:r>
            <a:r>
              <a:rPr lang="en-AU" b="1" dirty="0" smtClean="0"/>
              <a:t> between carbons. </a:t>
            </a:r>
            <a:r>
              <a:rPr lang="en-AU" b="1" i="1" dirty="0" smtClean="0"/>
              <a:t>Unsaturated</a:t>
            </a:r>
            <a:r>
              <a:rPr lang="en-AU" b="1" dirty="0" smtClean="0"/>
              <a:t> fatty acids have at least one double bond. Each double bonds produces a "bend" in the molecule.</a:t>
            </a:r>
          </a:p>
          <a:p>
            <a:pPr>
              <a:buNone/>
            </a:pPr>
            <a:endParaRPr lang="en-AU" dirty="0"/>
          </a:p>
        </p:txBody>
      </p:sp>
      <p:sp>
        <p:nvSpPr>
          <p:cNvPr id="4" name="Date Placeholder 3"/>
          <p:cNvSpPr>
            <a:spLocks noGrp="1"/>
          </p:cNvSpPr>
          <p:nvPr>
            <p:ph type="dt" sz="half" idx="10"/>
          </p:nvPr>
        </p:nvSpPr>
        <p:spPr/>
        <p:txBody>
          <a:bodyPr/>
          <a:lstStyle/>
          <a:p>
            <a:fld id="{D448BBC4-CA11-4D30-B919-738EF0EE9666}" type="datetime1">
              <a:rPr lang="en-AU" smtClean="0"/>
              <a:pPr/>
              <a:t>10/03/2008</a:t>
            </a:fld>
            <a:endParaRPr lang="en-AU"/>
          </a:p>
        </p:txBody>
      </p:sp>
      <p:sp>
        <p:nvSpPr>
          <p:cNvPr id="5" name="Slide Number Placeholder 4"/>
          <p:cNvSpPr>
            <a:spLocks noGrp="1"/>
          </p:cNvSpPr>
          <p:nvPr>
            <p:ph type="sldNum" sz="quarter" idx="12"/>
          </p:nvPr>
        </p:nvSpPr>
        <p:spPr/>
        <p:txBody>
          <a:bodyPr/>
          <a:lstStyle/>
          <a:p>
            <a:fld id="{FC1D621A-50A7-480E-B2DA-0BEA1C4558B2}" type="slidenum">
              <a:rPr lang="en-AU" smtClean="0"/>
              <a:pPr/>
              <a:t>22</a:t>
            </a:fld>
            <a:endParaRPr lang="en-AU"/>
          </a:p>
        </p:txBody>
      </p:sp>
      <p:pic>
        <p:nvPicPr>
          <p:cNvPr id="40962" name="Picture 2" descr="http://faculty.clintoncc.suny.edu/faculty/michael.gregory/files/Bio%20101/Bio%20101%20Lectures/Biochemistry/img017.gif"/>
          <p:cNvPicPr>
            <a:picLocks noChangeAspect="1" noChangeArrowheads="1"/>
          </p:cNvPicPr>
          <p:nvPr/>
        </p:nvPicPr>
        <p:blipFill>
          <a:blip r:embed="rId3"/>
          <a:srcRect/>
          <a:stretch>
            <a:fillRect/>
          </a:stretch>
        </p:blipFill>
        <p:spPr bwMode="auto">
          <a:xfrm>
            <a:off x="2000232" y="4000504"/>
            <a:ext cx="3676650" cy="2219326"/>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Lipids</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Double bonds produce a bend in the fatty acid molecule (see diagram above). Molecules with many of these bends cannot be packed as closely together as straight molecules, so these fats are less dense. As a result, triglycerides composed of unsaturated fatty acids melt at lower temperatures than those with saturated fatty acids. For example, butter contains more saturated fat than corn oil, and is a solid at room temperature while corn oil is a liquid.</a:t>
            </a:r>
          </a:p>
          <a:p>
            <a:pPr>
              <a:buNone/>
            </a:pPr>
            <a:endParaRPr lang="en-AU" dirty="0"/>
          </a:p>
        </p:txBody>
      </p:sp>
      <p:sp>
        <p:nvSpPr>
          <p:cNvPr id="4" name="Date Placeholder 3"/>
          <p:cNvSpPr>
            <a:spLocks noGrp="1"/>
          </p:cNvSpPr>
          <p:nvPr>
            <p:ph type="dt" sz="half" idx="10"/>
          </p:nvPr>
        </p:nvSpPr>
        <p:spPr/>
        <p:txBody>
          <a:bodyPr/>
          <a:lstStyle/>
          <a:p>
            <a:fld id="{D448BBC4-CA11-4D30-B919-738EF0EE9666}" type="datetime1">
              <a:rPr lang="en-AU" smtClean="0"/>
              <a:pPr/>
              <a:t>10/03/2008</a:t>
            </a:fld>
            <a:endParaRPr lang="en-AU"/>
          </a:p>
        </p:txBody>
      </p:sp>
      <p:sp>
        <p:nvSpPr>
          <p:cNvPr id="5" name="Slide Number Placeholder 4"/>
          <p:cNvSpPr>
            <a:spLocks noGrp="1"/>
          </p:cNvSpPr>
          <p:nvPr>
            <p:ph type="sldNum" sz="quarter" idx="12"/>
          </p:nvPr>
        </p:nvSpPr>
        <p:spPr/>
        <p:txBody>
          <a:bodyPr/>
          <a:lstStyle/>
          <a:p>
            <a:fld id="{FC1D621A-50A7-480E-B2DA-0BEA1C4558B2}" type="slidenum">
              <a:rPr lang="en-AU" smtClean="0"/>
              <a:pPr/>
              <a:t>23</a:t>
            </a:fld>
            <a:endParaRPr lang="en-AU"/>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Lipids</a:t>
            </a:r>
            <a:endParaRPr lang="en-AU" dirty="0"/>
          </a:p>
        </p:txBody>
      </p:sp>
      <p:sp>
        <p:nvSpPr>
          <p:cNvPr id="3" name="Content Placeholder 2"/>
          <p:cNvSpPr>
            <a:spLocks noGrp="1"/>
          </p:cNvSpPr>
          <p:nvPr>
            <p:ph idx="1"/>
          </p:nvPr>
        </p:nvSpPr>
        <p:spPr>
          <a:xfrm>
            <a:off x="457200" y="1600201"/>
            <a:ext cx="8229600" cy="2043114"/>
          </a:xfrm>
        </p:spPr>
        <p:txBody>
          <a:bodyPr>
            <a:normAutofit fontScale="70000" lnSpcReduction="20000"/>
          </a:bodyPr>
          <a:lstStyle/>
          <a:p>
            <a:r>
              <a:rPr lang="en-AU" b="1" dirty="0" smtClean="0"/>
              <a:t>Phospholipids</a:t>
            </a:r>
          </a:p>
          <a:p>
            <a:r>
              <a:rPr lang="en-AU" dirty="0" smtClean="0"/>
              <a:t>Phospholipids have a structure like a triglyceride (see </a:t>
            </a:r>
            <a:r>
              <a:rPr lang="en-AU" dirty="0" smtClean="0">
                <a:hlinkClick r:id="rId2"/>
              </a:rPr>
              <a:t>diagram</a:t>
            </a:r>
            <a:r>
              <a:rPr lang="en-AU" dirty="0" smtClean="0"/>
              <a:t> above), but contain a phosphate group in place of the third fatty acid. The phosphate group is polar and therefore capable of interacting with water molecules.</a:t>
            </a:r>
            <a:endParaRPr lang="en-AU" dirty="0"/>
          </a:p>
        </p:txBody>
      </p:sp>
      <p:sp>
        <p:nvSpPr>
          <p:cNvPr id="4" name="Date Placeholder 3"/>
          <p:cNvSpPr>
            <a:spLocks noGrp="1"/>
          </p:cNvSpPr>
          <p:nvPr>
            <p:ph type="dt" sz="half" idx="10"/>
          </p:nvPr>
        </p:nvSpPr>
        <p:spPr/>
        <p:txBody>
          <a:bodyPr/>
          <a:lstStyle/>
          <a:p>
            <a:fld id="{D448BBC4-CA11-4D30-B919-738EF0EE9666}" type="datetime1">
              <a:rPr lang="en-AU" smtClean="0"/>
              <a:pPr/>
              <a:t>10/03/2008</a:t>
            </a:fld>
            <a:endParaRPr lang="en-AU"/>
          </a:p>
        </p:txBody>
      </p:sp>
      <p:sp>
        <p:nvSpPr>
          <p:cNvPr id="5" name="Slide Number Placeholder 4"/>
          <p:cNvSpPr>
            <a:spLocks noGrp="1"/>
          </p:cNvSpPr>
          <p:nvPr>
            <p:ph type="sldNum" sz="quarter" idx="12"/>
          </p:nvPr>
        </p:nvSpPr>
        <p:spPr/>
        <p:txBody>
          <a:bodyPr/>
          <a:lstStyle/>
          <a:p>
            <a:fld id="{FC1D621A-50A7-480E-B2DA-0BEA1C4558B2}" type="slidenum">
              <a:rPr lang="en-AU" smtClean="0"/>
              <a:pPr/>
              <a:t>24</a:t>
            </a:fld>
            <a:endParaRPr lang="en-AU"/>
          </a:p>
        </p:txBody>
      </p:sp>
      <p:pic>
        <p:nvPicPr>
          <p:cNvPr id="44034" name="Picture 2" descr="http://faculty.clintoncc.suny.edu/faculty/michael.gregory/files/Bio%20101/Bio%20101%20Lectures/Biochemistry/phospholipid_model.gif"/>
          <p:cNvPicPr>
            <a:picLocks noChangeAspect="1" noChangeArrowheads="1"/>
          </p:cNvPicPr>
          <p:nvPr/>
        </p:nvPicPr>
        <p:blipFill>
          <a:blip r:embed="rId3"/>
          <a:srcRect/>
          <a:stretch>
            <a:fillRect/>
          </a:stretch>
        </p:blipFill>
        <p:spPr bwMode="auto">
          <a:xfrm>
            <a:off x="2428860" y="3714752"/>
            <a:ext cx="3792688" cy="214313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Lipids</a:t>
            </a:r>
            <a:endParaRPr lang="en-AU" dirty="0"/>
          </a:p>
        </p:txBody>
      </p:sp>
      <p:sp>
        <p:nvSpPr>
          <p:cNvPr id="3" name="Content Placeholder 2"/>
          <p:cNvSpPr>
            <a:spLocks noGrp="1"/>
          </p:cNvSpPr>
          <p:nvPr>
            <p:ph idx="1"/>
          </p:nvPr>
        </p:nvSpPr>
        <p:spPr/>
        <p:txBody>
          <a:bodyPr>
            <a:normAutofit fontScale="70000" lnSpcReduction="20000"/>
          </a:bodyPr>
          <a:lstStyle/>
          <a:p>
            <a:r>
              <a:rPr lang="en-AU" dirty="0" smtClean="0"/>
              <a:t>Phospholipids spontaneously form a </a:t>
            </a:r>
            <a:r>
              <a:rPr lang="en-AU" dirty="0" err="1" smtClean="0"/>
              <a:t>bilayer</a:t>
            </a:r>
            <a:r>
              <a:rPr lang="en-AU" dirty="0" smtClean="0"/>
              <a:t> in a watery environment. They arrange themselves so that the polar heads are oriented toward the water and the fatty acid tails are oriented toward the inside of the </a:t>
            </a:r>
            <a:r>
              <a:rPr lang="en-AU" dirty="0" err="1" smtClean="0"/>
              <a:t>bilayer</a:t>
            </a:r>
            <a:r>
              <a:rPr lang="en-AU" dirty="0" smtClean="0"/>
              <a:t> (see the diagram below). </a:t>
            </a:r>
          </a:p>
          <a:p>
            <a:r>
              <a:rPr lang="en-AU" dirty="0" smtClean="0"/>
              <a:t>In general, </a:t>
            </a:r>
            <a:r>
              <a:rPr lang="en-AU" dirty="0" err="1" smtClean="0"/>
              <a:t>nonpolar</a:t>
            </a:r>
            <a:r>
              <a:rPr lang="en-AU" dirty="0" smtClean="0"/>
              <a:t> molecules do not interact with polar molecules. This can be seen when oil (</a:t>
            </a:r>
            <a:r>
              <a:rPr lang="en-AU" dirty="0" err="1" smtClean="0"/>
              <a:t>nonpolar</a:t>
            </a:r>
            <a:r>
              <a:rPr lang="en-AU" dirty="0" smtClean="0"/>
              <a:t>) is mixed with water (polar). Polar molecules interact with other polar molecules and ions. For example table salt (ionic) dissolves in water (polar). </a:t>
            </a:r>
          </a:p>
          <a:p>
            <a:r>
              <a:rPr lang="en-AU" dirty="0" smtClean="0"/>
              <a:t>The </a:t>
            </a:r>
            <a:r>
              <a:rPr lang="en-AU" dirty="0" err="1" smtClean="0"/>
              <a:t>bilayer</a:t>
            </a:r>
            <a:r>
              <a:rPr lang="en-AU" dirty="0" smtClean="0"/>
              <a:t> arrangement shown below enables the </a:t>
            </a:r>
            <a:r>
              <a:rPr lang="en-AU" dirty="0" err="1" smtClean="0"/>
              <a:t>nonpolar</a:t>
            </a:r>
            <a:r>
              <a:rPr lang="en-AU" dirty="0" smtClean="0"/>
              <a:t> fatty acid tails to remain together, avoiding the water. The polar phosphate groups are oriented toward the water.</a:t>
            </a:r>
          </a:p>
          <a:p>
            <a:pPr>
              <a:buNone/>
            </a:pPr>
            <a:endParaRPr lang="en-AU" dirty="0"/>
          </a:p>
        </p:txBody>
      </p:sp>
      <p:sp>
        <p:nvSpPr>
          <p:cNvPr id="4" name="Date Placeholder 3"/>
          <p:cNvSpPr>
            <a:spLocks noGrp="1"/>
          </p:cNvSpPr>
          <p:nvPr>
            <p:ph type="dt" sz="half" idx="10"/>
          </p:nvPr>
        </p:nvSpPr>
        <p:spPr/>
        <p:txBody>
          <a:bodyPr/>
          <a:lstStyle/>
          <a:p>
            <a:fld id="{D448BBC4-CA11-4D30-B919-738EF0EE9666}" type="datetime1">
              <a:rPr lang="en-AU" smtClean="0"/>
              <a:pPr/>
              <a:t>10/03/2008</a:t>
            </a:fld>
            <a:endParaRPr lang="en-AU"/>
          </a:p>
        </p:txBody>
      </p:sp>
      <p:sp>
        <p:nvSpPr>
          <p:cNvPr id="5" name="Slide Number Placeholder 4"/>
          <p:cNvSpPr>
            <a:spLocks noGrp="1"/>
          </p:cNvSpPr>
          <p:nvPr>
            <p:ph type="sldNum" sz="quarter" idx="12"/>
          </p:nvPr>
        </p:nvSpPr>
        <p:spPr/>
        <p:txBody>
          <a:bodyPr/>
          <a:lstStyle/>
          <a:p>
            <a:fld id="{FC1D621A-50A7-480E-B2DA-0BEA1C4558B2}" type="slidenum">
              <a:rPr lang="en-AU" smtClean="0"/>
              <a:pPr/>
              <a:t>25</a:t>
            </a:fld>
            <a:endParaRPr lang="en-AU"/>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Lipids</a:t>
            </a:r>
            <a:endParaRPr lang="en-AU" dirty="0"/>
          </a:p>
        </p:txBody>
      </p:sp>
      <p:sp>
        <p:nvSpPr>
          <p:cNvPr id="3" name="Content Placeholder 2"/>
          <p:cNvSpPr>
            <a:spLocks noGrp="1"/>
          </p:cNvSpPr>
          <p:nvPr>
            <p:ph idx="1"/>
          </p:nvPr>
        </p:nvSpPr>
        <p:spPr>
          <a:xfrm>
            <a:off x="457200" y="1600201"/>
            <a:ext cx="8229600" cy="1543048"/>
          </a:xfrm>
        </p:spPr>
        <p:txBody>
          <a:bodyPr>
            <a:normAutofit fontScale="92500" lnSpcReduction="10000"/>
          </a:bodyPr>
          <a:lstStyle/>
          <a:p>
            <a:r>
              <a:rPr lang="en-AU" dirty="0" smtClean="0"/>
              <a:t>Membranes that surround cells and surround many of the structures within cells are primarily </a:t>
            </a:r>
            <a:r>
              <a:rPr lang="en-AU" b="1" i="1" dirty="0" smtClean="0"/>
              <a:t>phospholipid </a:t>
            </a:r>
            <a:r>
              <a:rPr lang="en-AU" b="1" i="1" dirty="0" err="1" smtClean="0"/>
              <a:t>bilayers</a:t>
            </a:r>
            <a:r>
              <a:rPr lang="en-AU" dirty="0" smtClean="0"/>
              <a:t>.</a:t>
            </a:r>
            <a:endParaRPr lang="en-AU" dirty="0"/>
          </a:p>
        </p:txBody>
      </p:sp>
      <p:sp>
        <p:nvSpPr>
          <p:cNvPr id="4" name="Date Placeholder 3"/>
          <p:cNvSpPr>
            <a:spLocks noGrp="1"/>
          </p:cNvSpPr>
          <p:nvPr>
            <p:ph type="dt" sz="half" idx="10"/>
          </p:nvPr>
        </p:nvSpPr>
        <p:spPr/>
        <p:txBody>
          <a:bodyPr/>
          <a:lstStyle/>
          <a:p>
            <a:fld id="{D448BBC4-CA11-4D30-B919-738EF0EE9666}" type="datetime1">
              <a:rPr lang="en-AU" smtClean="0"/>
              <a:pPr/>
              <a:t>10/03/2008</a:t>
            </a:fld>
            <a:endParaRPr lang="en-AU"/>
          </a:p>
        </p:txBody>
      </p:sp>
      <p:sp>
        <p:nvSpPr>
          <p:cNvPr id="5" name="Slide Number Placeholder 4"/>
          <p:cNvSpPr>
            <a:spLocks noGrp="1"/>
          </p:cNvSpPr>
          <p:nvPr>
            <p:ph type="sldNum" sz="quarter" idx="12"/>
          </p:nvPr>
        </p:nvSpPr>
        <p:spPr/>
        <p:txBody>
          <a:bodyPr/>
          <a:lstStyle/>
          <a:p>
            <a:fld id="{FC1D621A-50A7-480E-B2DA-0BEA1C4558B2}" type="slidenum">
              <a:rPr lang="en-AU" smtClean="0"/>
              <a:pPr/>
              <a:t>26</a:t>
            </a:fld>
            <a:endParaRPr lang="en-AU"/>
          </a:p>
        </p:txBody>
      </p:sp>
      <p:pic>
        <p:nvPicPr>
          <p:cNvPr id="49154" name="Picture 2" descr="http://faculty.clintoncc.suny.edu/faculty/michael.gregory/files/Bio%20101/Bio%20101%20Lectures/Biochemistry/phospholipid_bilayer.gif"/>
          <p:cNvPicPr>
            <a:picLocks noChangeAspect="1" noChangeArrowheads="1"/>
          </p:cNvPicPr>
          <p:nvPr/>
        </p:nvPicPr>
        <p:blipFill>
          <a:blip r:embed="rId2"/>
          <a:srcRect/>
          <a:stretch>
            <a:fillRect/>
          </a:stretch>
        </p:blipFill>
        <p:spPr bwMode="auto">
          <a:xfrm>
            <a:off x="1485857" y="3357562"/>
            <a:ext cx="6355001" cy="2500330"/>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Lipids</a:t>
            </a:r>
            <a:endParaRPr lang="en-AU" dirty="0"/>
          </a:p>
        </p:txBody>
      </p:sp>
      <p:sp>
        <p:nvSpPr>
          <p:cNvPr id="3" name="Content Placeholder 2"/>
          <p:cNvSpPr>
            <a:spLocks noGrp="1"/>
          </p:cNvSpPr>
          <p:nvPr>
            <p:ph idx="1"/>
          </p:nvPr>
        </p:nvSpPr>
        <p:spPr>
          <a:xfrm>
            <a:off x="457200" y="1600201"/>
            <a:ext cx="8229600" cy="2328866"/>
          </a:xfrm>
        </p:spPr>
        <p:txBody>
          <a:bodyPr>
            <a:normAutofit fontScale="62500" lnSpcReduction="20000"/>
          </a:bodyPr>
          <a:lstStyle/>
          <a:p>
            <a:r>
              <a:rPr lang="en-AU" b="1" dirty="0" smtClean="0"/>
              <a:t>Steroids</a:t>
            </a:r>
          </a:p>
          <a:p>
            <a:r>
              <a:rPr lang="en-AU" dirty="0" smtClean="0"/>
              <a:t>Steroids have a backbone of 4 carbon rings.</a:t>
            </a:r>
          </a:p>
          <a:p>
            <a:r>
              <a:rPr lang="en-AU" b="1" i="1" dirty="0" smtClean="0"/>
              <a:t>Cholesterol</a:t>
            </a:r>
            <a:r>
              <a:rPr lang="en-AU" dirty="0" smtClean="0"/>
              <a:t> (see diagram above) is the precursor of several other steroids, including several </a:t>
            </a:r>
            <a:r>
              <a:rPr lang="en-AU" dirty="0" smtClean="0">
                <a:hlinkClick r:id="rId2"/>
              </a:rPr>
              <a:t>hormones</a:t>
            </a:r>
            <a:r>
              <a:rPr lang="en-AU" dirty="0" smtClean="0"/>
              <a:t>.   It is also an important component of cell membranes.</a:t>
            </a:r>
          </a:p>
          <a:p>
            <a:r>
              <a:rPr lang="en-AU" dirty="0" smtClean="0">
                <a:hlinkClick r:id="rId3"/>
              </a:rPr>
              <a:t>Saturated fats</a:t>
            </a:r>
            <a:r>
              <a:rPr lang="en-AU" dirty="0" smtClean="0"/>
              <a:t> and cholesterol in the diet can lead to deposits of fatty materials on the linings of the blood vessels.</a:t>
            </a:r>
          </a:p>
          <a:p>
            <a:pPr>
              <a:buNone/>
            </a:pPr>
            <a:endParaRPr lang="en-AU" dirty="0"/>
          </a:p>
        </p:txBody>
      </p:sp>
      <p:sp>
        <p:nvSpPr>
          <p:cNvPr id="4" name="Date Placeholder 3"/>
          <p:cNvSpPr>
            <a:spLocks noGrp="1"/>
          </p:cNvSpPr>
          <p:nvPr>
            <p:ph type="dt" sz="half" idx="10"/>
          </p:nvPr>
        </p:nvSpPr>
        <p:spPr/>
        <p:txBody>
          <a:bodyPr/>
          <a:lstStyle/>
          <a:p>
            <a:fld id="{D448BBC4-CA11-4D30-B919-738EF0EE9666}" type="datetime1">
              <a:rPr lang="en-AU" smtClean="0"/>
              <a:pPr/>
              <a:t>10/03/2008</a:t>
            </a:fld>
            <a:endParaRPr lang="en-AU"/>
          </a:p>
        </p:txBody>
      </p:sp>
      <p:sp>
        <p:nvSpPr>
          <p:cNvPr id="5" name="Slide Number Placeholder 4"/>
          <p:cNvSpPr>
            <a:spLocks noGrp="1"/>
          </p:cNvSpPr>
          <p:nvPr>
            <p:ph type="sldNum" sz="quarter" idx="12"/>
          </p:nvPr>
        </p:nvSpPr>
        <p:spPr/>
        <p:txBody>
          <a:bodyPr/>
          <a:lstStyle/>
          <a:p>
            <a:fld id="{FC1D621A-50A7-480E-B2DA-0BEA1C4558B2}" type="slidenum">
              <a:rPr lang="en-AU" smtClean="0"/>
              <a:pPr/>
              <a:t>27</a:t>
            </a:fld>
            <a:endParaRPr lang="en-AU"/>
          </a:p>
        </p:txBody>
      </p:sp>
      <p:pic>
        <p:nvPicPr>
          <p:cNvPr id="48130" name="Picture 2" descr="http://faculty.clintoncc.suny.edu/faculty/michael.gregory/files/Bio%20101/Bio%20101%20Lectures/Biochemistry/img022.gif"/>
          <p:cNvPicPr>
            <a:picLocks noChangeAspect="1" noChangeArrowheads="1"/>
          </p:cNvPicPr>
          <p:nvPr/>
        </p:nvPicPr>
        <p:blipFill>
          <a:blip r:embed="rId4"/>
          <a:srcRect/>
          <a:stretch>
            <a:fillRect/>
          </a:stretch>
        </p:blipFill>
        <p:spPr bwMode="auto">
          <a:xfrm>
            <a:off x="2143108" y="4143380"/>
            <a:ext cx="3286125" cy="1676400"/>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Lipids</a:t>
            </a:r>
            <a:endParaRPr lang="en-AU" dirty="0"/>
          </a:p>
        </p:txBody>
      </p:sp>
      <p:sp>
        <p:nvSpPr>
          <p:cNvPr id="3" name="Content Placeholder 2"/>
          <p:cNvSpPr>
            <a:spLocks noGrp="1"/>
          </p:cNvSpPr>
          <p:nvPr>
            <p:ph idx="1"/>
          </p:nvPr>
        </p:nvSpPr>
        <p:spPr/>
        <p:txBody>
          <a:bodyPr/>
          <a:lstStyle/>
          <a:p>
            <a:r>
              <a:rPr lang="en-AU" b="1" u="sng" dirty="0" smtClean="0"/>
              <a:t>Waxes</a:t>
            </a:r>
          </a:p>
          <a:p>
            <a:r>
              <a:rPr lang="en-AU" dirty="0" smtClean="0"/>
              <a:t>Waxes are composed of a long-chain fatty acid bonded to a long-chain alcohol</a:t>
            </a:r>
          </a:p>
          <a:p>
            <a:r>
              <a:rPr lang="en-AU" dirty="0" smtClean="0"/>
              <a:t>They form protective coverings for plants and animals (plant surface, animal ears).</a:t>
            </a:r>
          </a:p>
          <a:p>
            <a:pPr>
              <a:buNone/>
            </a:pPr>
            <a:endParaRPr lang="en-AU" dirty="0"/>
          </a:p>
        </p:txBody>
      </p:sp>
      <p:sp>
        <p:nvSpPr>
          <p:cNvPr id="4" name="Date Placeholder 3"/>
          <p:cNvSpPr>
            <a:spLocks noGrp="1"/>
          </p:cNvSpPr>
          <p:nvPr>
            <p:ph type="dt" sz="half" idx="10"/>
          </p:nvPr>
        </p:nvSpPr>
        <p:spPr/>
        <p:txBody>
          <a:bodyPr/>
          <a:lstStyle/>
          <a:p>
            <a:fld id="{D448BBC4-CA11-4D30-B919-738EF0EE9666}" type="datetime1">
              <a:rPr lang="en-AU" smtClean="0"/>
              <a:pPr/>
              <a:t>10/03/2008</a:t>
            </a:fld>
            <a:endParaRPr lang="en-AU"/>
          </a:p>
        </p:txBody>
      </p:sp>
      <p:sp>
        <p:nvSpPr>
          <p:cNvPr id="5" name="Slide Number Placeholder 4"/>
          <p:cNvSpPr>
            <a:spLocks noGrp="1"/>
          </p:cNvSpPr>
          <p:nvPr>
            <p:ph type="sldNum" sz="quarter" idx="12"/>
          </p:nvPr>
        </p:nvSpPr>
        <p:spPr/>
        <p:txBody>
          <a:bodyPr/>
          <a:lstStyle/>
          <a:p>
            <a:fld id="{FC1D621A-50A7-480E-B2DA-0BEA1C4558B2}" type="slidenum">
              <a:rPr lang="en-AU" smtClean="0"/>
              <a:pPr/>
              <a:t>28</a:t>
            </a:fld>
            <a:endParaRPr lang="en-AU"/>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Proteins</a:t>
            </a:r>
            <a:endParaRPr lang="en-AU" dirty="0"/>
          </a:p>
        </p:txBody>
      </p:sp>
      <p:sp>
        <p:nvSpPr>
          <p:cNvPr id="3" name="Content Placeholder 2"/>
          <p:cNvSpPr>
            <a:spLocks noGrp="1"/>
          </p:cNvSpPr>
          <p:nvPr>
            <p:ph idx="1"/>
          </p:nvPr>
        </p:nvSpPr>
        <p:spPr>
          <a:xfrm>
            <a:off x="1676400" y="1214422"/>
            <a:ext cx="7162800" cy="4881578"/>
          </a:xfrm>
        </p:spPr>
        <p:txBody>
          <a:bodyPr>
            <a:normAutofit fontScale="77500" lnSpcReduction="20000"/>
          </a:bodyPr>
          <a:lstStyle/>
          <a:p>
            <a:pPr>
              <a:buNone/>
            </a:pPr>
            <a:r>
              <a:rPr lang="en-AU" b="1" dirty="0" smtClean="0"/>
              <a:t>	Importance of proteins</a:t>
            </a:r>
          </a:p>
          <a:p>
            <a:r>
              <a:rPr lang="en-AU" dirty="0" smtClean="0"/>
              <a:t>Some important functions of proteins are listed below.</a:t>
            </a:r>
          </a:p>
          <a:p>
            <a:r>
              <a:rPr lang="en-AU" dirty="0" smtClean="0"/>
              <a:t>enzymes (chemical reactions)</a:t>
            </a:r>
          </a:p>
          <a:p>
            <a:r>
              <a:rPr lang="en-AU" dirty="0" smtClean="0"/>
              <a:t>hormones</a:t>
            </a:r>
          </a:p>
          <a:p>
            <a:r>
              <a:rPr lang="en-AU" dirty="0" smtClean="0"/>
              <a:t>storage (egg whites of birds, reptiles; seeds)</a:t>
            </a:r>
          </a:p>
          <a:p>
            <a:r>
              <a:rPr lang="en-AU" dirty="0" smtClean="0"/>
              <a:t>transport (</a:t>
            </a:r>
            <a:r>
              <a:rPr lang="en-AU" dirty="0" err="1" smtClean="0"/>
              <a:t>hemoglobin</a:t>
            </a:r>
            <a:r>
              <a:rPr lang="en-AU" dirty="0" smtClean="0"/>
              <a:t>)</a:t>
            </a:r>
          </a:p>
          <a:p>
            <a:r>
              <a:rPr lang="en-AU" dirty="0" smtClean="0"/>
              <a:t>contractile (muscle)</a:t>
            </a:r>
          </a:p>
          <a:p>
            <a:r>
              <a:rPr lang="en-AU" dirty="0" smtClean="0"/>
              <a:t>protective (antibodies)</a:t>
            </a:r>
          </a:p>
          <a:p>
            <a:r>
              <a:rPr lang="en-AU" dirty="0" smtClean="0"/>
              <a:t>membrane proteins (receptors, membrane transport, antigens)</a:t>
            </a:r>
          </a:p>
          <a:p>
            <a:r>
              <a:rPr lang="en-AU" dirty="0" smtClean="0"/>
              <a:t>structural</a:t>
            </a:r>
          </a:p>
          <a:p>
            <a:r>
              <a:rPr lang="en-AU" dirty="0" smtClean="0"/>
              <a:t>toxins (botulism, diphtheria)</a:t>
            </a:r>
          </a:p>
          <a:p>
            <a:pPr>
              <a:buNone/>
            </a:pPr>
            <a:endParaRPr lang="en-AU" dirty="0"/>
          </a:p>
        </p:txBody>
      </p:sp>
      <p:sp>
        <p:nvSpPr>
          <p:cNvPr id="5" name="Slide Number Placeholder 4"/>
          <p:cNvSpPr>
            <a:spLocks noGrp="1"/>
          </p:cNvSpPr>
          <p:nvPr>
            <p:ph type="sldNum" sz="quarter" idx="11"/>
          </p:nvPr>
        </p:nvSpPr>
        <p:spPr/>
        <p:txBody>
          <a:bodyPr/>
          <a:lstStyle/>
          <a:p>
            <a:fld id="{FC1D621A-50A7-480E-B2DA-0BEA1C4558B2}" type="slidenum">
              <a:rPr lang="en-AU" smtClean="0"/>
              <a:pPr/>
              <a:t>29</a:t>
            </a:fld>
            <a:endParaRPr lang="en-AU"/>
          </a:p>
        </p:txBody>
      </p:sp>
      <p:sp>
        <p:nvSpPr>
          <p:cNvPr id="4" name="Date Placeholder 3"/>
          <p:cNvSpPr>
            <a:spLocks noGrp="1"/>
          </p:cNvSpPr>
          <p:nvPr>
            <p:ph type="dt" sz="half" idx="4294967295"/>
          </p:nvPr>
        </p:nvSpPr>
        <p:spPr>
          <a:xfrm>
            <a:off x="0" y="6248400"/>
            <a:ext cx="1757363" cy="457200"/>
          </a:xfrm>
          <a:prstGeom prst="rect">
            <a:avLst/>
          </a:prstGeom>
        </p:spPr>
        <p:txBody>
          <a:bodyPr/>
          <a:lstStyle/>
          <a:p>
            <a:fld id="{D448BBC4-CA11-4D30-B919-738EF0EE9666}" type="datetime1">
              <a:rPr lang="en-AU" smtClean="0"/>
              <a:pPr/>
              <a:t>10/03/2008</a:t>
            </a:fld>
            <a:endParaRPr lang="en-A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CARBON</a:t>
            </a:r>
            <a:endParaRPr lang="en-AU" dirty="0"/>
          </a:p>
        </p:txBody>
      </p:sp>
      <p:sp>
        <p:nvSpPr>
          <p:cNvPr id="4" name="Date Placeholder 3"/>
          <p:cNvSpPr>
            <a:spLocks noGrp="1"/>
          </p:cNvSpPr>
          <p:nvPr>
            <p:ph type="dt" sz="half" idx="10"/>
          </p:nvPr>
        </p:nvSpPr>
        <p:spPr/>
        <p:txBody>
          <a:bodyPr/>
          <a:lstStyle/>
          <a:p>
            <a:fld id="{D448BBC4-CA11-4D30-B919-738EF0EE9666}" type="datetime1">
              <a:rPr lang="en-AU" smtClean="0"/>
              <a:pPr/>
              <a:t>10/03/2008</a:t>
            </a:fld>
            <a:endParaRPr lang="en-AU"/>
          </a:p>
        </p:txBody>
      </p:sp>
      <p:sp>
        <p:nvSpPr>
          <p:cNvPr id="5" name="Slide Number Placeholder 4"/>
          <p:cNvSpPr>
            <a:spLocks noGrp="1"/>
          </p:cNvSpPr>
          <p:nvPr>
            <p:ph type="sldNum" sz="quarter" idx="12"/>
          </p:nvPr>
        </p:nvSpPr>
        <p:spPr/>
        <p:txBody>
          <a:bodyPr/>
          <a:lstStyle/>
          <a:p>
            <a:fld id="{FC1D621A-50A7-480E-B2DA-0BEA1C4558B2}" type="slidenum">
              <a:rPr lang="en-AU" smtClean="0"/>
              <a:pPr/>
              <a:t>3</a:t>
            </a:fld>
            <a:endParaRPr lang="en-AU"/>
          </a:p>
        </p:txBody>
      </p:sp>
      <p:pic>
        <p:nvPicPr>
          <p:cNvPr id="12290" name="Picture 2" descr="http://faculty.clintoncc.suny.edu/faculty/michael.gregory/files/Bio%20101/Bio%20101%20Lectures/Biochemistry/bioche4.gif"/>
          <p:cNvPicPr>
            <a:picLocks noChangeAspect="1" noChangeArrowheads="1"/>
          </p:cNvPicPr>
          <p:nvPr/>
        </p:nvPicPr>
        <p:blipFill>
          <a:blip r:embed="rId2"/>
          <a:srcRect/>
          <a:stretch>
            <a:fillRect/>
          </a:stretch>
        </p:blipFill>
        <p:spPr bwMode="auto">
          <a:xfrm>
            <a:off x="2143108" y="3071810"/>
            <a:ext cx="5429250" cy="3429001"/>
          </a:xfrm>
          <a:prstGeom prst="rect">
            <a:avLst/>
          </a:prstGeom>
          <a:noFill/>
        </p:spPr>
      </p:pic>
      <p:sp>
        <p:nvSpPr>
          <p:cNvPr id="7" name="TextBox 6"/>
          <p:cNvSpPr txBox="1"/>
          <p:nvPr/>
        </p:nvSpPr>
        <p:spPr>
          <a:xfrm>
            <a:off x="928663" y="2000240"/>
            <a:ext cx="6143668" cy="646331"/>
          </a:xfrm>
          <a:prstGeom prst="rect">
            <a:avLst/>
          </a:prstGeom>
          <a:noFill/>
        </p:spPr>
        <p:txBody>
          <a:bodyPr wrap="square" rtlCol="0">
            <a:spAutoFit/>
          </a:bodyPr>
          <a:lstStyle/>
          <a:p>
            <a:r>
              <a:rPr lang="en-AU" dirty="0" smtClean="0"/>
              <a:t>Long chains of carbon atoms are common. The chains may be branched or form  rings.</a:t>
            </a:r>
            <a:endParaRPr lang="en-A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Proteins</a:t>
            </a:r>
            <a:endParaRPr lang="en-AU" dirty="0"/>
          </a:p>
        </p:txBody>
      </p:sp>
      <p:sp>
        <p:nvSpPr>
          <p:cNvPr id="3" name="Content Placeholder 2"/>
          <p:cNvSpPr>
            <a:spLocks noGrp="1"/>
          </p:cNvSpPr>
          <p:nvPr>
            <p:ph idx="1"/>
          </p:nvPr>
        </p:nvSpPr>
        <p:spPr>
          <a:xfrm>
            <a:off x="1357290" y="1214422"/>
            <a:ext cx="7329510" cy="4000528"/>
          </a:xfrm>
        </p:spPr>
        <p:txBody>
          <a:bodyPr>
            <a:normAutofit fontScale="77500" lnSpcReduction="20000"/>
          </a:bodyPr>
          <a:lstStyle/>
          <a:p>
            <a:pPr>
              <a:buNone/>
            </a:pPr>
            <a:r>
              <a:rPr lang="en-AU" b="1" dirty="0" smtClean="0"/>
              <a:t>	Enzymes</a:t>
            </a:r>
            <a:endParaRPr lang="en-AU" b="1" dirty="0" smtClean="0"/>
          </a:p>
          <a:p>
            <a:r>
              <a:rPr lang="en-AU" dirty="0" smtClean="0">
                <a:hlinkClick r:id="rId2"/>
              </a:rPr>
              <a:t>Enzymes</a:t>
            </a:r>
            <a:r>
              <a:rPr lang="en-AU" dirty="0" smtClean="0"/>
              <a:t> are proteins that speed up the rate of chemical reactions. </a:t>
            </a:r>
          </a:p>
          <a:p>
            <a:r>
              <a:rPr lang="en-AU" b="1" i="1" dirty="0" smtClean="0"/>
              <a:t>Example:</a:t>
            </a:r>
          </a:p>
          <a:p>
            <a:r>
              <a:rPr lang="en-AU" dirty="0" smtClean="0"/>
              <a:t>The presence of an enzyme in the chemical reaction diagrammed below causes hypothetical chemicals A and B to react, producing C.</a:t>
            </a:r>
          </a:p>
          <a:p>
            <a:r>
              <a:rPr lang="en-AU" dirty="0" smtClean="0"/>
              <a:t>Proteins are able to function as enzymes due to their shape. For example, enzyme molecules are shaped like the reactants, allowing the reactants to bind closely with the enzyme.</a:t>
            </a:r>
          </a:p>
          <a:p>
            <a:pPr>
              <a:buNone/>
            </a:pPr>
            <a:endParaRPr lang="en-AU" dirty="0"/>
          </a:p>
        </p:txBody>
      </p:sp>
      <p:sp>
        <p:nvSpPr>
          <p:cNvPr id="5" name="Slide Number Placeholder 4"/>
          <p:cNvSpPr>
            <a:spLocks noGrp="1"/>
          </p:cNvSpPr>
          <p:nvPr>
            <p:ph type="sldNum" sz="quarter" idx="11"/>
          </p:nvPr>
        </p:nvSpPr>
        <p:spPr/>
        <p:txBody>
          <a:bodyPr/>
          <a:lstStyle/>
          <a:p>
            <a:fld id="{FC1D621A-50A7-480E-B2DA-0BEA1C4558B2}" type="slidenum">
              <a:rPr lang="en-AU" smtClean="0"/>
              <a:pPr/>
              <a:t>30</a:t>
            </a:fld>
            <a:endParaRPr lang="en-AU"/>
          </a:p>
        </p:txBody>
      </p:sp>
      <p:sp>
        <p:nvSpPr>
          <p:cNvPr id="4" name="Date Placeholder 3"/>
          <p:cNvSpPr>
            <a:spLocks noGrp="1"/>
          </p:cNvSpPr>
          <p:nvPr>
            <p:ph type="dt" sz="half" idx="4294967295"/>
          </p:nvPr>
        </p:nvSpPr>
        <p:spPr>
          <a:xfrm>
            <a:off x="0" y="6248400"/>
            <a:ext cx="1757363" cy="457200"/>
          </a:xfrm>
          <a:prstGeom prst="rect">
            <a:avLst/>
          </a:prstGeom>
        </p:spPr>
        <p:txBody>
          <a:bodyPr/>
          <a:lstStyle/>
          <a:p>
            <a:fld id="{D448BBC4-CA11-4D30-B919-738EF0EE9666}" type="datetime1">
              <a:rPr lang="en-AU" smtClean="0"/>
              <a:pPr/>
              <a:t>10/03/2008</a:t>
            </a:fld>
            <a:endParaRPr lang="en-AU"/>
          </a:p>
        </p:txBody>
      </p:sp>
      <p:pic>
        <p:nvPicPr>
          <p:cNvPr id="58370" name="Picture 2" descr="http://faculty.clintoncc.suny.edu/faculty/michael.gregory/files/Bio%20101/Bio%20101%20Lectures/Biochemistry/bioche5.gif"/>
          <p:cNvPicPr>
            <a:picLocks noChangeAspect="1" noChangeArrowheads="1"/>
          </p:cNvPicPr>
          <p:nvPr/>
        </p:nvPicPr>
        <p:blipFill>
          <a:blip r:embed="rId3"/>
          <a:srcRect/>
          <a:stretch>
            <a:fillRect/>
          </a:stretch>
        </p:blipFill>
        <p:spPr bwMode="auto">
          <a:xfrm>
            <a:off x="2285984" y="5643578"/>
            <a:ext cx="4816954" cy="842967"/>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Proteins</a:t>
            </a:r>
            <a:endParaRPr lang="en-AU" dirty="0"/>
          </a:p>
        </p:txBody>
      </p:sp>
      <p:sp>
        <p:nvSpPr>
          <p:cNvPr id="3" name="Content Placeholder 2"/>
          <p:cNvSpPr>
            <a:spLocks noGrp="1"/>
          </p:cNvSpPr>
          <p:nvPr>
            <p:ph idx="1"/>
          </p:nvPr>
        </p:nvSpPr>
        <p:spPr>
          <a:xfrm>
            <a:off x="1357290" y="1600201"/>
            <a:ext cx="7329510" cy="2757494"/>
          </a:xfrm>
        </p:spPr>
        <p:txBody>
          <a:bodyPr>
            <a:normAutofit fontScale="85000" lnSpcReduction="10000"/>
          </a:bodyPr>
          <a:lstStyle/>
          <a:p>
            <a:r>
              <a:rPr lang="en-AU" b="1" dirty="0" smtClean="0"/>
              <a:t>Amino Acids</a:t>
            </a:r>
          </a:p>
          <a:p>
            <a:r>
              <a:rPr lang="en-AU" dirty="0" smtClean="0"/>
              <a:t>Amino acids are the building blocks of proteins.</a:t>
            </a:r>
          </a:p>
          <a:p>
            <a:r>
              <a:rPr lang="en-AU" dirty="0" smtClean="0"/>
              <a:t>Twenty of the amino acids are used to make protein. Each has a </a:t>
            </a:r>
            <a:r>
              <a:rPr lang="en-AU" dirty="0" smtClean="0">
                <a:hlinkClick r:id="rId2"/>
              </a:rPr>
              <a:t>carboxyl group</a:t>
            </a:r>
            <a:r>
              <a:rPr lang="en-AU" dirty="0" smtClean="0"/>
              <a:t> (COOH) and an amino group (NH</a:t>
            </a:r>
            <a:r>
              <a:rPr lang="en-AU" baseline="-25000" dirty="0" smtClean="0"/>
              <a:t>2</a:t>
            </a:r>
            <a:r>
              <a:rPr lang="en-AU" dirty="0" smtClean="0"/>
              <a:t>).</a:t>
            </a:r>
            <a:endParaRPr lang="en-AU" dirty="0"/>
          </a:p>
        </p:txBody>
      </p:sp>
      <p:sp>
        <p:nvSpPr>
          <p:cNvPr id="5" name="Slide Number Placeholder 4"/>
          <p:cNvSpPr>
            <a:spLocks noGrp="1"/>
          </p:cNvSpPr>
          <p:nvPr>
            <p:ph type="sldNum" sz="quarter" idx="11"/>
          </p:nvPr>
        </p:nvSpPr>
        <p:spPr/>
        <p:txBody>
          <a:bodyPr/>
          <a:lstStyle/>
          <a:p>
            <a:fld id="{FC1D621A-50A7-480E-B2DA-0BEA1C4558B2}" type="slidenum">
              <a:rPr lang="en-AU" smtClean="0"/>
              <a:pPr/>
              <a:t>31</a:t>
            </a:fld>
            <a:endParaRPr lang="en-AU"/>
          </a:p>
        </p:txBody>
      </p:sp>
      <p:sp>
        <p:nvSpPr>
          <p:cNvPr id="4" name="Date Placeholder 3"/>
          <p:cNvSpPr>
            <a:spLocks noGrp="1"/>
          </p:cNvSpPr>
          <p:nvPr>
            <p:ph type="dt" sz="half" idx="4294967295"/>
          </p:nvPr>
        </p:nvSpPr>
        <p:spPr>
          <a:xfrm>
            <a:off x="0" y="6248400"/>
            <a:ext cx="1757363" cy="457200"/>
          </a:xfrm>
          <a:prstGeom prst="rect">
            <a:avLst/>
          </a:prstGeom>
        </p:spPr>
        <p:txBody>
          <a:bodyPr/>
          <a:lstStyle/>
          <a:p>
            <a:fld id="{D448BBC4-CA11-4D30-B919-738EF0EE9666}" type="datetime1">
              <a:rPr lang="en-AU" smtClean="0"/>
              <a:pPr/>
              <a:t>10/03/2008</a:t>
            </a:fld>
            <a:endParaRPr lang="en-AU"/>
          </a:p>
        </p:txBody>
      </p:sp>
      <p:pic>
        <p:nvPicPr>
          <p:cNvPr id="57346" name="Picture 2" descr="http://faculty.clintoncc.suny.edu/faculty/michael.gregory/files/Bio%20101/Bio%20101%20Lectures/Biochemistry/image7.gif"/>
          <p:cNvPicPr>
            <a:picLocks noChangeAspect="1" noChangeArrowheads="1"/>
          </p:cNvPicPr>
          <p:nvPr/>
        </p:nvPicPr>
        <p:blipFill>
          <a:blip r:embed="rId3"/>
          <a:srcRect/>
          <a:stretch>
            <a:fillRect/>
          </a:stretch>
        </p:blipFill>
        <p:spPr bwMode="auto">
          <a:xfrm>
            <a:off x="3086091" y="4643446"/>
            <a:ext cx="2857515" cy="1785950"/>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Proteins</a:t>
            </a:r>
            <a:endParaRPr lang="en-AU" dirty="0"/>
          </a:p>
        </p:txBody>
      </p:sp>
      <p:sp>
        <p:nvSpPr>
          <p:cNvPr id="3" name="Content Placeholder 2"/>
          <p:cNvSpPr>
            <a:spLocks noGrp="1"/>
          </p:cNvSpPr>
          <p:nvPr>
            <p:ph idx="1"/>
          </p:nvPr>
        </p:nvSpPr>
        <p:spPr>
          <a:xfrm>
            <a:off x="1643042" y="1714488"/>
            <a:ext cx="7162800" cy="4857784"/>
          </a:xfrm>
        </p:spPr>
        <p:txBody>
          <a:bodyPr>
            <a:normAutofit fontScale="85000" lnSpcReduction="20000"/>
          </a:bodyPr>
          <a:lstStyle/>
          <a:p>
            <a:r>
              <a:rPr lang="en-AU" dirty="0" smtClean="0"/>
              <a:t>Each amino acid is different and therefore has its own unique properties.</a:t>
            </a:r>
          </a:p>
          <a:p>
            <a:r>
              <a:rPr lang="en-AU" dirty="0" smtClean="0"/>
              <a:t>Some amino acids are </a:t>
            </a:r>
            <a:r>
              <a:rPr lang="en-AU" dirty="0" smtClean="0">
                <a:hlinkClick r:id="rId2"/>
              </a:rPr>
              <a:t>hydrophobic, others hydrophilic</a:t>
            </a:r>
            <a:r>
              <a:rPr lang="en-AU" dirty="0" smtClean="0"/>
              <a:t>. The carboxyl or amino group may </a:t>
            </a:r>
            <a:r>
              <a:rPr lang="en-AU" dirty="0" err="1" smtClean="0">
                <a:hlinkClick r:id="rId3"/>
              </a:rPr>
              <a:t>ionize</a:t>
            </a:r>
            <a:r>
              <a:rPr lang="en-AU" dirty="0" smtClean="0"/>
              <a:t> (forming NH</a:t>
            </a:r>
            <a:r>
              <a:rPr lang="en-AU" baseline="-25000" dirty="0" smtClean="0"/>
              <a:t>3</a:t>
            </a:r>
            <a:r>
              <a:rPr lang="en-AU" baseline="30000" dirty="0" smtClean="0"/>
              <a:t>+</a:t>
            </a:r>
            <a:r>
              <a:rPr lang="en-AU" dirty="0" smtClean="0"/>
              <a:t> or COO</a:t>
            </a:r>
            <a:r>
              <a:rPr lang="en-AU" baseline="30000" dirty="0" smtClean="0"/>
              <a:t>-</a:t>
            </a:r>
            <a:r>
              <a:rPr lang="en-AU" dirty="0" smtClean="0"/>
              <a:t>). The "R" group of some amino acids is </a:t>
            </a:r>
            <a:r>
              <a:rPr lang="en-AU" dirty="0" err="1" smtClean="0"/>
              <a:t>nonpolar</a:t>
            </a:r>
            <a:r>
              <a:rPr lang="en-AU" dirty="0" smtClean="0"/>
              <a:t> and the "R" group of some others is polar or it </a:t>
            </a:r>
            <a:r>
              <a:rPr lang="en-AU" dirty="0" err="1" smtClean="0"/>
              <a:t>ionizes</a:t>
            </a:r>
            <a:r>
              <a:rPr lang="en-AU" dirty="0" smtClean="0"/>
              <a:t>.</a:t>
            </a:r>
          </a:p>
          <a:p>
            <a:r>
              <a:rPr lang="en-AU" dirty="0" smtClean="0"/>
              <a:t>Amino acids are joined together by a </a:t>
            </a:r>
            <a:r>
              <a:rPr lang="en-AU" b="1" i="1" dirty="0" smtClean="0"/>
              <a:t>peptide bond</a:t>
            </a:r>
            <a:r>
              <a:rPr lang="en-AU" dirty="0" smtClean="0"/>
              <a:t>. It is formed as a result of a </a:t>
            </a:r>
            <a:r>
              <a:rPr lang="en-AU" dirty="0" smtClean="0">
                <a:hlinkClick r:id="rId2"/>
              </a:rPr>
              <a:t>condensation</a:t>
            </a:r>
            <a:r>
              <a:rPr lang="en-AU" dirty="0" smtClean="0"/>
              <a:t> reaction between the amino group of one amino acid and the carboxyl group of another.</a:t>
            </a:r>
          </a:p>
          <a:p>
            <a:pPr>
              <a:buNone/>
            </a:pPr>
            <a:endParaRPr lang="en-AU" dirty="0"/>
          </a:p>
        </p:txBody>
      </p:sp>
      <p:sp>
        <p:nvSpPr>
          <p:cNvPr id="5" name="Slide Number Placeholder 4"/>
          <p:cNvSpPr>
            <a:spLocks noGrp="1"/>
          </p:cNvSpPr>
          <p:nvPr>
            <p:ph type="sldNum" sz="quarter" idx="11"/>
          </p:nvPr>
        </p:nvSpPr>
        <p:spPr/>
        <p:txBody>
          <a:bodyPr/>
          <a:lstStyle/>
          <a:p>
            <a:fld id="{FC1D621A-50A7-480E-B2DA-0BEA1C4558B2}" type="slidenum">
              <a:rPr lang="en-AU" smtClean="0"/>
              <a:pPr/>
              <a:t>32</a:t>
            </a:fld>
            <a:endParaRPr lang="en-AU"/>
          </a:p>
        </p:txBody>
      </p:sp>
      <p:sp>
        <p:nvSpPr>
          <p:cNvPr id="4" name="Date Placeholder 3"/>
          <p:cNvSpPr>
            <a:spLocks noGrp="1"/>
          </p:cNvSpPr>
          <p:nvPr>
            <p:ph type="dt" sz="half" idx="4294967295"/>
          </p:nvPr>
        </p:nvSpPr>
        <p:spPr>
          <a:xfrm>
            <a:off x="0" y="6248400"/>
            <a:ext cx="1757363" cy="457200"/>
          </a:xfrm>
          <a:prstGeom prst="rect">
            <a:avLst/>
          </a:prstGeom>
        </p:spPr>
        <p:txBody>
          <a:bodyPr/>
          <a:lstStyle/>
          <a:p>
            <a:fld id="{D448BBC4-CA11-4D30-B919-738EF0EE9666}" type="datetime1">
              <a:rPr lang="en-AU" smtClean="0"/>
              <a:pPr/>
              <a:t>10/03/2008</a:t>
            </a:fld>
            <a:endParaRPr lang="en-AU"/>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Proteins</a:t>
            </a:r>
            <a:endParaRPr lang="en-AU" dirty="0"/>
          </a:p>
        </p:txBody>
      </p:sp>
      <p:sp>
        <p:nvSpPr>
          <p:cNvPr id="5" name="Slide Number Placeholder 4"/>
          <p:cNvSpPr>
            <a:spLocks noGrp="1"/>
          </p:cNvSpPr>
          <p:nvPr>
            <p:ph type="sldNum" sz="quarter" idx="11"/>
          </p:nvPr>
        </p:nvSpPr>
        <p:spPr/>
        <p:txBody>
          <a:bodyPr/>
          <a:lstStyle/>
          <a:p>
            <a:fld id="{FC1D621A-50A7-480E-B2DA-0BEA1C4558B2}" type="slidenum">
              <a:rPr lang="en-AU" smtClean="0"/>
              <a:pPr/>
              <a:t>33</a:t>
            </a:fld>
            <a:endParaRPr lang="en-AU"/>
          </a:p>
        </p:txBody>
      </p:sp>
      <p:sp>
        <p:nvSpPr>
          <p:cNvPr id="4" name="Date Placeholder 3"/>
          <p:cNvSpPr>
            <a:spLocks noGrp="1"/>
          </p:cNvSpPr>
          <p:nvPr>
            <p:ph type="dt" sz="half" idx="4294967295"/>
          </p:nvPr>
        </p:nvSpPr>
        <p:spPr>
          <a:xfrm>
            <a:off x="0" y="6248400"/>
            <a:ext cx="1757363" cy="457200"/>
          </a:xfrm>
          <a:prstGeom prst="rect">
            <a:avLst/>
          </a:prstGeom>
        </p:spPr>
        <p:txBody>
          <a:bodyPr/>
          <a:lstStyle/>
          <a:p>
            <a:fld id="{D448BBC4-CA11-4D30-B919-738EF0EE9666}" type="datetime1">
              <a:rPr lang="en-AU" smtClean="0"/>
              <a:pPr/>
              <a:t>10/03/2008</a:t>
            </a:fld>
            <a:endParaRPr lang="en-AU"/>
          </a:p>
        </p:txBody>
      </p:sp>
      <p:pic>
        <p:nvPicPr>
          <p:cNvPr id="55298" name="Picture 2" descr="http://faculty.clintoncc.suny.edu/faculty/michael.gregory/files/Bio%20101/Bio%20101%20Lectures/Biochemistry/img027.gif"/>
          <p:cNvPicPr>
            <a:picLocks noChangeAspect="1" noChangeArrowheads="1"/>
          </p:cNvPicPr>
          <p:nvPr/>
        </p:nvPicPr>
        <p:blipFill>
          <a:blip r:embed="rId2"/>
          <a:srcRect/>
          <a:stretch>
            <a:fillRect/>
          </a:stretch>
        </p:blipFill>
        <p:spPr bwMode="auto">
          <a:xfrm>
            <a:off x="1643964" y="1247858"/>
            <a:ext cx="5730874" cy="4752909"/>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Proteins</a:t>
            </a:r>
            <a:endParaRPr lang="en-AU" dirty="0"/>
          </a:p>
        </p:txBody>
      </p:sp>
      <p:sp>
        <p:nvSpPr>
          <p:cNvPr id="3" name="Content Placeholder 2"/>
          <p:cNvSpPr>
            <a:spLocks noGrp="1"/>
          </p:cNvSpPr>
          <p:nvPr>
            <p:ph idx="1"/>
          </p:nvPr>
        </p:nvSpPr>
        <p:spPr/>
        <p:txBody>
          <a:bodyPr>
            <a:normAutofit fontScale="92500" lnSpcReduction="10000"/>
          </a:bodyPr>
          <a:lstStyle/>
          <a:p>
            <a:pPr>
              <a:buNone/>
            </a:pPr>
            <a:r>
              <a:rPr lang="en-AU" b="1" dirty="0" smtClean="0"/>
              <a:t>	Polypeptides</a:t>
            </a:r>
            <a:endParaRPr lang="en-AU" b="1" dirty="0" smtClean="0"/>
          </a:p>
          <a:p>
            <a:r>
              <a:rPr lang="en-AU" b="1" dirty="0" smtClean="0"/>
              <a:t>Two or more amino acids bonded together are called a </a:t>
            </a:r>
            <a:r>
              <a:rPr lang="en-AU" b="1" i="1" dirty="0" smtClean="0"/>
              <a:t>peptide</a:t>
            </a:r>
            <a:r>
              <a:rPr lang="en-AU" b="1" dirty="0" smtClean="0"/>
              <a:t>. A chain of many amino acids is referred to as a </a:t>
            </a:r>
            <a:r>
              <a:rPr lang="en-AU" b="1" i="1" dirty="0" smtClean="0"/>
              <a:t>polypeptide</a:t>
            </a:r>
            <a:r>
              <a:rPr lang="en-AU" b="1" dirty="0" smtClean="0"/>
              <a:t>.  The complete product, either one or more chains of amino acids, is called a </a:t>
            </a:r>
            <a:r>
              <a:rPr lang="en-AU" b="1" i="1" dirty="0" smtClean="0"/>
              <a:t>protein</a:t>
            </a:r>
            <a:r>
              <a:rPr lang="en-AU" b="1" dirty="0" smtClean="0"/>
              <a:t>.</a:t>
            </a:r>
          </a:p>
          <a:p>
            <a:r>
              <a:rPr lang="en-AU" b="1" dirty="0" smtClean="0"/>
              <a:t>There is unequal sharing of electrons in a peptide bond. The O and the N are negative and the H is positive.</a:t>
            </a:r>
          </a:p>
          <a:p>
            <a:pPr>
              <a:buNone/>
            </a:pPr>
            <a:endParaRPr lang="en-AU" dirty="0"/>
          </a:p>
        </p:txBody>
      </p:sp>
      <p:sp>
        <p:nvSpPr>
          <p:cNvPr id="5" name="Slide Number Placeholder 4"/>
          <p:cNvSpPr>
            <a:spLocks noGrp="1"/>
          </p:cNvSpPr>
          <p:nvPr>
            <p:ph type="sldNum" sz="quarter" idx="11"/>
          </p:nvPr>
        </p:nvSpPr>
        <p:spPr/>
        <p:txBody>
          <a:bodyPr/>
          <a:lstStyle/>
          <a:p>
            <a:fld id="{FC1D621A-50A7-480E-B2DA-0BEA1C4558B2}" type="slidenum">
              <a:rPr lang="en-AU" smtClean="0"/>
              <a:pPr/>
              <a:t>34</a:t>
            </a:fld>
            <a:endParaRPr lang="en-AU"/>
          </a:p>
        </p:txBody>
      </p:sp>
      <p:sp>
        <p:nvSpPr>
          <p:cNvPr id="4" name="Date Placeholder 3"/>
          <p:cNvSpPr>
            <a:spLocks noGrp="1"/>
          </p:cNvSpPr>
          <p:nvPr>
            <p:ph type="dt" sz="half" idx="4294967295"/>
          </p:nvPr>
        </p:nvSpPr>
        <p:spPr>
          <a:xfrm>
            <a:off x="0" y="6248400"/>
            <a:ext cx="1757363" cy="457200"/>
          </a:xfrm>
          <a:prstGeom prst="rect">
            <a:avLst/>
          </a:prstGeom>
        </p:spPr>
        <p:txBody>
          <a:bodyPr/>
          <a:lstStyle/>
          <a:p>
            <a:fld id="{D448BBC4-CA11-4D30-B919-738EF0EE9666}" type="datetime1">
              <a:rPr lang="en-AU" smtClean="0"/>
              <a:pPr/>
              <a:t>10/03/2008</a:t>
            </a:fld>
            <a:endParaRPr lang="en-AU"/>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Proteins</a:t>
            </a:r>
            <a:endParaRPr lang="en-AU" dirty="0"/>
          </a:p>
        </p:txBody>
      </p:sp>
      <p:sp>
        <p:nvSpPr>
          <p:cNvPr id="3" name="Content Placeholder 2"/>
          <p:cNvSpPr>
            <a:spLocks noGrp="1"/>
          </p:cNvSpPr>
          <p:nvPr>
            <p:ph idx="1"/>
          </p:nvPr>
        </p:nvSpPr>
        <p:spPr/>
        <p:txBody>
          <a:bodyPr>
            <a:normAutofit fontScale="85000" lnSpcReduction="10000"/>
          </a:bodyPr>
          <a:lstStyle/>
          <a:p>
            <a:pPr>
              <a:buNone/>
            </a:pPr>
            <a:r>
              <a:rPr lang="en-AU" b="1" dirty="0" smtClean="0"/>
              <a:t>	Denaturation</a:t>
            </a:r>
            <a:endParaRPr lang="en-AU" b="1" dirty="0" smtClean="0"/>
          </a:p>
          <a:p>
            <a:r>
              <a:rPr lang="en-AU" b="1" i="1" dirty="0" smtClean="0"/>
              <a:t>Denaturation</a:t>
            </a:r>
            <a:r>
              <a:rPr lang="en-AU" dirty="0" smtClean="0"/>
              <a:t> occurs when the normal bonding patterns are disturbed causing the shape of the protein to change.  This can be caused by changes in temperature, </a:t>
            </a:r>
            <a:r>
              <a:rPr lang="en-AU" dirty="0" smtClean="0">
                <a:hlinkClick r:id="rId2"/>
              </a:rPr>
              <a:t>pH</a:t>
            </a:r>
            <a:r>
              <a:rPr lang="en-AU" dirty="0" smtClean="0"/>
              <a:t>, or salt concentration. For example, acid causes milk to curdle and heat (cooking) causes egg whites to coagulate because the proteins within them denature.</a:t>
            </a:r>
          </a:p>
          <a:p>
            <a:r>
              <a:rPr lang="en-AU" dirty="0" smtClean="0"/>
              <a:t> If the protein is not severely denatured, it may regain its normal structure.</a:t>
            </a:r>
          </a:p>
          <a:p>
            <a:pPr>
              <a:buNone/>
            </a:pPr>
            <a:endParaRPr lang="en-AU" dirty="0"/>
          </a:p>
        </p:txBody>
      </p:sp>
      <p:sp>
        <p:nvSpPr>
          <p:cNvPr id="5" name="Slide Number Placeholder 4"/>
          <p:cNvSpPr>
            <a:spLocks noGrp="1"/>
          </p:cNvSpPr>
          <p:nvPr>
            <p:ph type="sldNum" sz="quarter" idx="11"/>
          </p:nvPr>
        </p:nvSpPr>
        <p:spPr/>
        <p:txBody>
          <a:bodyPr/>
          <a:lstStyle/>
          <a:p>
            <a:fld id="{FC1D621A-50A7-480E-B2DA-0BEA1C4558B2}" type="slidenum">
              <a:rPr lang="en-AU" smtClean="0"/>
              <a:pPr/>
              <a:t>35</a:t>
            </a:fld>
            <a:endParaRPr lang="en-AU"/>
          </a:p>
        </p:txBody>
      </p:sp>
      <p:sp>
        <p:nvSpPr>
          <p:cNvPr id="4" name="Date Placeholder 3"/>
          <p:cNvSpPr>
            <a:spLocks noGrp="1"/>
          </p:cNvSpPr>
          <p:nvPr>
            <p:ph type="dt" sz="half" idx="4294967295"/>
          </p:nvPr>
        </p:nvSpPr>
        <p:spPr>
          <a:xfrm>
            <a:off x="0" y="6248400"/>
            <a:ext cx="1757363" cy="457200"/>
          </a:xfrm>
          <a:prstGeom prst="rect">
            <a:avLst/>
          </a:prstGeom>
        </p:spPr>
        <p:txBody>
          <a:bodyPr/>
          <a:lstStyle/>
          <a:p>
            <a:fld id="{D448BBC4-CA11-4D30-B919-738EF0EE9666}" type="datetime1">
              <a:rPr lang="en-AU" smtClean="0"/>
              <a:pPr/>
              <a:t>10/03/2008</a:t>
            </a:fld>
            <a:endParaRPr lang="en-AU"/>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Proteins</a:t>
            </a:r>
            <a:endParaRPr lang="en-AU" dirty="0"/>
          </a:p>
        </p:txBody>
      </p:sp>
      <p:sp>
        <p:nvSpPr>
          <p:cNvPr id="3" name="Content Placeholder 2"/>
          <p:cNvSpPr>
            <a:spLocks noGrp="1"/>
          </p:cNvSpPr>
          <p:nvPr>
            <p:ph idx="1"/>
          </p:nvPr>
        </p:nvSpPr>
        <p:spPr/>
        <p:txBody>
          <a:bodyPr/>
          <a:lstStyle/>
          <a:p>
            <a:r>
              <a:rPr lang="en-AU" b="1" dirty="0" smtClean="0"/>
              <a:t>Other Kinds of Proteins</a:t>
            </a:r>
          </a:p>
          <a:p>
            <a:r>
              <a:rPr lang="en-AU" dirty="0" smtClean="0"/>
              <a:t>Simple proteins contain only amino acids. Conjugated proteins contain other kinds of molecules. For example, </a:t>
            </a:r>
            <a:r>
              <a:rPr lang="en-AU" b="1" i="1" dirty="0" smtClean="0"/>
              <a:t>glycoproteins</a:t>
            </a:r>
            <a:r>
              <a:rPr lang="en-AU" dirty="0" smtClean="0"/>
              <a:t> contain carbohydrates, nucleoproteins contain nucleic acids, and </a:t>
            </a:r>
            <a:r>
              <a:rPr lang="en-AU" b="1" i="1" dirty="0" smtClean="0"/>
              <a:t>lipoproteins</a:t>
            </a:r>
            <a:r>
              <a:rPr lang="en-AU" dirty="0" smtClean="0"/>
              <a:t> contain lipids. </a:t>
            </a:r>
          </a:p>
          <a:p>
            <a:pPr>
              <a:buNone/>
            </a:pPr>
            <a:endParaRPr lang="en-AU" dirty="0"/>
          </a:p>
        </p:txBody>
      </p:sp>
      <p:sp>
        <p:nvSpPr>
          <p:cNvPr id="5" name="Slide Number Placeholder 4"/>
          <p:cNvSpPr>
            <a:spLocks noGrp="1"/>
          </p:cNvSpPr>
          <p:nvPr>
            <p:ph type="sldNum" sz="quarter" idx="11"/>
          </p:nvPr>
        </p:nvSpPr>
        <p:spPr/>
        <p:txBody>
          <a:bodyPr/>
          <a:lstStyle/>
          <a:p>
            <a:fld id="{FC1D621A-50A7-480E-B2DA-0BEA1C4558B2}" type="slidenum">
              <a:rPr lang="en-AU" smtClean="0"/>
              <a:pPr/>
              <a:t>36</a:t>
            </a:fld>
            <a:endParaRPr lang="en-AU"/>
          </a:p>
        </p:txBody>
      </p:sp>
      <p:sp>
        <p:nvSpPr>
          <p:cNvPr id="4" name="Date Placeholder 3"/>
          <p:cNvSpPr>
            <a:spLocks noGrp="1"/>
          </p:cNvSpPr>
          <p:nvPr>
            <p:ph type="dt" sz="half" idx="4294967295"/>
          </p:nvPr>
        </p:nvSpPr>
        <p:spPr>
          <a:xfrm>
            <a:off x="0" y="6248400"/>
            <a:ext cx="1757363" cy="457200"/>
          </a:xfrm>
          <a:prstGeom prst="rect">
            <a:avLst/>
          </a:prstGeom>
        </p:spPr>
        <p:txBody>
          <a:bodyPr/>
          <a:lstStyle/>
          <a:p>
            <a:fld id="{D448BBC4-CA11-4D30-B919-738EF0EE9666}" type="datetime1">
              <a:rPr lang="en-AU" smtClean="0"/>
              <a:pPr/>
              <a:t>10/03/2008</a:t>
            </a:fld>
            <a:endParaRPr lang="en-AU"/>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Nucleic acids</a:t>
            </a:r>
            <a:endParaRPr lang="en-AU" dirty="0"/>
          </a:p>
        </p:txBody>
      </p:sp>
      <p:sp>
        <p:nvSpPr>
          <p:cNvPr id="3" name="Content Placeholder 2"/>
          <p:cNvSpPr>
            <a:spLocks noGrp="1"/>
          </p:cNvSpPr>
          <p:nvPr>
            <p:ph idx="1"/>
          </p:nvPr>
        </p:nvSpPr>
        <p:spPr>
          <a:xfrm>
            <a:off x="457200" y="1600200"/>
            <a:ext cx="8229600" cy="3186121"/>
          </a:xfrm>
        </p:spPr>
        <p:txBody>
          <a:bodyPr>
            <a:normAutofit fontScale="77500" lnSpcReduction="20000"/>
          </a:bodyPr>
          <a:lstStyle/>
          <a:p>
            <a:pPr>
              <a:buNone/>
            </a:pPr>
            <a:r>
              <a:rPr lang="en-AU" b="1" dirty="0" smtClean="0"/>
              <a:t>	DNA</a:t>
            </a:r>
            <a:endParaRPr lang="en-AU" b="1" dirty="0" smtClean="0"/>
          </a:p>
          <a:p>
            <a:r>
              <a:rPr lang="en-AU" dirty="0" smtClean="0">
                <a:hlinkClick r:id="rId2"/>
              </a:rPr>
              <a:t>DNA</a:t>
            </a:r>
            <a:r>
              <a:rPr lang="en-AU" dirty="0" smtClean="0"/>
              <a:t> (deoxyribonucleic acid) is the genetic material. It functions by storing information regarding the sequence of amino acids in each of the body’s proteins. This "list" of amino acid sequences is needed when proteins are synthesized. Before protein can be synthesized, the instructions in DNA must first be copied to another type of nucleic acid called messenger RNA. </a:t>
            </a:r>
          </a:p>
          <a:p>
            <a:pPr>
              <a:buNone/>
            </a:pPr>
            <a:endParaRPr lang="en-AU" dirty="0"/>
          </a:p>
        </p:txBody>
      </p:sp>
      <p:sp>
        <p:nvSpPr>
          <p:cNvPr id="5" name="Slide Number Placeholder 4"/>
          <p:cNvSpPr>
            <a:spLocks noGrp="1"/>
          </p:cNvSpPr>
          <p:nvPr>
            <p:ph type="sldNum" sz="quarter" idx="11"/>
          </p:nvPr>
        </p:nvSpPr>
        <p:spPr/>
        <p:txBody>
          <a:bodyPr/>
          <a:lstStyle/>
          <a:p>
            <a:fld id="{FC1D621A-50A7-480E-B2DA-0BEA1C4558B2}" type="slidenum">
              <a:rPr lang="en-AU" smtClean="0"/>
              <a:pPr/>
              <a:t>37</a:t>
            </a:fld>
            <a:endParaRPr lang="en-AU"/>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D448BBC4-CA11-4D30-B919-738EF0EE9666}" type="datetime1">
              <a:rPr lang="en-AU" smtClean="0"/>
              <a:pPr/>
              <a:t>10/03/2008</a:t>
            </a:fld>
            <a:endParaRPr lang="en-AU"/>
          </a:p>
        </p:txBody>
      </p:sp>
      <p:pic>
        <p:nvPicPr>
          <p:cNvPr id="51202" name="Picture 2" descr="http://faculty.clintoncc.suny.edu/faculty/michael.gregory/files/Bio%20101/Bio%20101%20Lectures/Biochemistry/central_dogma.gif"/>
          <p:cNvPicPr>
            <a:picLocks noChangeAspect="1" noChangeArrowheads="1"/>
          </p:cNvPicPr>
          <p:nvPr/>
        </p:nvPicPr>
        <p:blipFill>
          <a:blip r:embed="rId3"/>
          <a:srcRect/>
          <a:stretch>
            <a:fillRect/>
          </a:stretch>
        </p:blipFill>
        <p:spPr bwMode="auto">
          <a:xfrm>
            <a:off x="2357422" y="4929198"/>
            <a:ext cx="4537378" cy="952503"/>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Nucleic acids</a:t>
            </a:r>
            <a:endParaRPr lang="en-AU" dirty="0"/>
          </a:p>
        </p:txBody>
      </p:sp>
      <p:sp>
        <p:nvSpPr>
          <p:cNvPr id="3" name="Content Placeholder 2"/>
          <p:cNvSpPr>
            <a:spLocks noGrp="1"/>
          </p:cNvSpPr>
          <p:nvPr>
            <p:ph idx="1"/>
          </p:nvPr>
        </p:nvSpPr>
        <p:spPr>
          <a:xfrm>
            <a:off x="428596" y="1071546"/>
            <a:ext cx="8229600" cy="3186121"/>
          </a:xfrm>
        </p:spPr>
        <p:txBody>
          <a:bodyPr>
            <a:normAutofit fontScale="77500" lnSpcReduction="20000"/>
          </a:bodyPr>
          <a:lstStyle/>
          <a:p>
            <a:pPr>
              <a:buNone/>
            </a:pPr>
            <a:r>
              <a:rPr lang="en-AU" b="1" dirty="0" smtClean="0"/>
              <a:t>	Structure </a:t>
            </a:r>
            <a:r>
              <a:rPr lang="en-AU" b="1" dirty="0" smtClean="0"/>
              <a:t>of DNA</a:t>
            </a:r>
          </a:p>
          <a:p>
            <a:r>
              <a:rPr lang="en-AU" dirty="0" smtClean="0"/>
              <a:t>Nucleic acids are composed of units called nucleotides, which are linked together to form a larger molecule. Each nucleotide contains a base, a sugar, and a phosphate group. The sugar is deoxyribose (DNA) or ribose (RNA). The bases of DNA are adenine, guanine, cytosine, and thymine. Notice that the carbon atoms in one of the nucleotides diagrammed below have been numbered.</a:t>
            </a:r>
          </a:p>
          <a:p>
            <a:pPr>
              <a:buNone/>
            </a:pPr>
            <a:endParaRPr lang="en-AU" dirty="0"/>
          </a:p>
        </p:txBody>
      </p:sp>
      <p:sp>
        <p:nvSpPr>
          <p:cNvPr id="5" name="Slide Number Placeholder 4"/>
          <p:cNvSpPr>
            <a:spLocks noGrp="1"/>
          </p:cNvSpPr>
          <p:nvPr>
            <p:ph type="sldNum" sz="quarter" idx="11"/>
          </p:nvPr>
        </p:nvSpPr>
        <p:spPr/>
        <p:txBody>
          <a:bodyPr/>
          <a:lstStyle/>
          <a:p>
            <a:fld id="{FC1D621A-50A7-480E-B2DA-0BEA1C4558B2}" type="slidenum">
              <a:rPr lang="en-AU" smtClean="0"/>
              <a:pPr/>
              <a:t>38</a:t>
            </a:fld>
            <a:endParaRPr lang="en-AU"/>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D448BBC4-CA11-4D30-B919-738EF0EE9666}" type="datetime1">
              <a:rPr lang="en-AU" smtClean="0"/>
              <a:pPr/>
              <a:t>10/03/2008</a:t>
            </a:fld>
            <a:endParaRPr lang="en-AU"/>
          </a:p>
        </p:txBody>
      </p:sp>
      <p:pic>
        <p:nvPicPr>
          <p:cNvPr id="64514" name="Picture 2" descr="http://faculty.clintoncc.suny.edu/faculty/michael.gregory/files/Bio%20101/Bio%20101%20Lectures/Biochemistry/img028.gif"/>
          <p:cNvPicPr>
            <a:picLocks noChangeAspect="1" noChangeArrowheads="1"/>
          </p:cNvPicPr>
          <p:nvPr/>
        </p:nvPicPr>
        <p:blipFill>
          <a:blip r:embed="rId2"/>
          <a:srcRect/>
          <a:stretch>
            <a:fillRect/>
          </a:stretch>
        </p:blipFill>
        <p:spPr bwMode="auto">
          <a:xfrm>
            <a:off x="1440616" y="4143380"/>
            <a:ext cx="4150544" cy="1500198"/>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Nucleic acids</a:t>
            </a:r>
            <a:endParaRPr lang="en-AU" dirty="0"/>
          </a:p>
        </p:txBody>
      </p:sp>
      <p:sp>
        <p:nvSpPr>
          <p:cNvPr id="3" name="Content Placeholder 2"/>
          <p:cNvSpPr>
            <a:spLocks noGrp="1"/>
          </p:cNvSpPr>
          <p:nvPr>
            <p:ph idx="1"/>
          </p:nvPr>
        </p:nvSpPr>
        <p:spPr>
          <a:xfrm>
            <a:off x="457200" y="1600201"/>
            <a:ext cx="8229600" cy="1471610"/>
          </a:xfrm>
        </p:spPr>
        <p:txBody>
          <a:bodyPr>
            <a:normAutofit lnSpcReduction="10000"/>
          </a:bodyPr>
          <a:lstStyle/>
          <a:p>
            <a:r>
              <a:rPr lang="en-AU" dirty="0" smtClean="0"/>
              <a:t>The diagram below shows how nucleotides are joined together to form a "chain" of nucleotides.</a:t>
            </a:r>
            <a:endParaRPr lang="en-AU" dirty="0"/>
          </a:p>
        </p:txBody>
      </p:sp>
      <p:sp>
        <p:nvSpPr>
          <p:cNvPr id="5" name="Slide Number Placeholder 4"/>
          <p:cNvSpPr>
            <a:spLocks noGrp="1"/>
          </p:cNvSpPr>
          <p:nvPr>
            <p:ph type="sldNum" sz="quarter" idx="11"/>
          </p:nvPr>
        </p:nvSpPr>
        <p:spPr/>
        <p:txBody>
          <a:bodyPr/>
          <a:lstStyle/>
          <a:p>
            <a:fld id="{FC1D621A-50A7-480E-B2DA-0BEA1C4558B2}" type="slidenum">
              <a:rPr lang="en-AU" smtClean="0"/>
              <a:pPr/>
              <a:t>39</a:t>
            </a:fld>
            <a:endParaRPr lang="en-AU"/>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D448BBC4-CA11-4D30-B919-738EF0EE9666}" type="datetime1">
              <a:rPr lang="en-AU" smtClean="0"/>
              <a:pPr/>
              <a:t>10/03/2008</a:t>
            </a:fld>
            <a:endParaRPr lang="en-AU"/>
          </a:p>
        </p:txBody>
      </p:sp>
      <p:pic>
        <p:nvPicPr>
          <p:cNvPr id="63490" name="Picture 2" descr="http://faculty.clintoncc.suny.edu/faculty/michael.gregory/files/Bio%20101/Bio%20101%20Lectures/Biochemistry/img029.gif"/>
          <p:cNvPicPr>
            <a:picLocks noChangeAspect="1" noChangeArrowheads="1"/>
          </p:cNvPicPr>
          <p:nvPr/>
        </p:nvPicPr>
        <p:blipFill>
          <a:blip r:embed="rId2"/>
          <a:srcRect/>
          <a:stretch>
            <a:fillRect/>
          </a:stretch>
        </p:blipFill>
        <p:spPr bwMode="auto">
          <a:xfrm>
            <a:off x="2000232" y="3143248"/>
            <a:ext cx="2819400" cy="263842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Hydrophilic and Hydrophobic</a:t>
            </a:r>
            <a:endParaRPr lang="en-AU" dirty="0"/>
          </a:p>
        </p:txBody>
      </p:sp>
      <p:sp>
        <p:nvSpPr>
          <p:cNvPr id="3" name="Content Placeholder 2"/>
          <p:cNvSpPr>
            <a:spLocks noGrp="1"/>
          </p:cNvSpPr>
          <p:nvPr>
            <p:ph idx="1"/>
          </p:nvPr>
        </p:nvSpPr>
        <p:spPr/>
        <p:txBody>
          <a:bodyPr>
            <a:normAutofit fontScale="85000" lnSpcReduction="10000"/>
          </a:bodyPr>
          <a:lstStyle/>
          <a:p>
            <a:r>
              <a:rPr lang="en-AU" b="1" i="1" dirty="0" smtClean="0">
                <a:hlinkClick r:id="rId2"/>
              </a:rPr>
              <a:t>Polar</a:t>
            </a:r>
            <a:r>
              <a:rPr lang="en-AU" b="1" dirty="0" smtClean="0"/>
              <a:t> and </a:t>
            </a:r>
            <a:r>
              <a:rPr lang="en-AU" b="1" i="1" dirty="0" smtClean="0">
                <a:hlinkClick r:id="rId2"/>
              </a:rPr>
              <a:t>ionic</a:t>
            </a:r>
            <a:r>
              <a:rPr lang="en-AU" b="1" dirty="0" smtClean="0"/>
              <a:t> molecules have positive and negative charges and are therefore attracted to water molecules because water molecules are also polar. They are said to be </a:t>
            </a:r>
            <a:r>
              <a:rPr lang="en-AU" b="1" i="1" dirty="0" smtClean="0"/>
              <a:t>hydrophilic</a:t>
            </a:r>
            <a:r>
              <a:rPr lang="en-AU" b="1" dirty="0" smtClean="0"/>
              <a:t> because they interact with (dissolve in) water by forming hydrogen bonds.</a:t>
            </a:r>
          </a:p>
          <a:p>
            <a:r>
              <a:rPr lang="en-AU" b="1" i="1" dirty="0" err="1" smtClean="0"/>
              <a:t>Nonpolar</a:t>
            </a:r>
            <a:r>
              <a:rPr lang="en-AU" b="1" dirty="0" smtClean="0"/>
              <a:t> molecules are </a:t>
            </a:r>
            <a:r>
              <a:rPr lang="en-AU" b="1" i="1" dirty="0" smtClean="0"/>
              <a:t>hydrophobic</a:t>
            </a:r>
            <a:r>
              <a:rPr lang="en-AU" b="1" dirty="0" smtClean="0"/>
              <a:t> (means "water fearing"). They do not dissolve in water.</a:t>
            </a:r>
          </a:p>
          <a:p>
            <a:r>
              <a:rPr lang="en-AU" b="1" dirty="0" err="1" smtClean="0"/>
              <a:t>Nonpolar</a:t>
            </a:r>
            <a:r>
              <a:rPr lang="en-AU" b="1" dirty="0" smtClean="0"/>
              <a:t> molecules are hydrophobic. Polar and ionic molecules are hydrophilic. Portions of large molecules may be hydrophobic and other portions of the same molecule may be hydrophilic.</a:t>
            </a:r>
          </a:p>
          <a:p>
            <a:endParaRPr lang="en-AU" dirty="0"/>
          </a:p>
        </p:txBody>
      </p:sp>
      <p:sp>
        <p:nvSpPr>
          <p:cNvPr id="4" name="Date Placeholder 3"/>
          <p:cNvSpPr>
            <a:spLocks noGrp="1"/>
          </p:cNvSpPr>
          <p:nvPr>
            <p:ph type="dt" sz="half" idx="10"/>
          </p:nvPr>
        </p:nvSpPr>
        <p:spPr/>
        <p:txBody>
          <a:bodyPr/>
          <a:lstStyle/>
          <a:p>
            <a:fld id="{D448BBC4-CA11-4D30-B919-738EF0EE9666}" type="datetime1">
              <a:rPr lang="en-AU" smtClean="0"/>
              <a:pPr/>
              <a:t>10/03/2008</a:t>
            </a:fld>
            <a:endParaRPr lang="en-AU" dirty="0"/>
          </a:p>
        </p:txBody>
      </p:sp>
      <p:sp>
        <p:nvSpPr>
          <p:cNvPr id="5" name="Slide Number Placeholder 4"/>
          <p:cNvSpPr>
            <a:spLocks noGrp="1"/>
          </p:cNvSpPr>
          <p:nvPr>
            <p:ph type="sldNum" sz="quarter" idx="12"/>
          </p:nvPr>
        </p:nvSpPr>
        <p:spPr/>
        <p:txBody>
          <a:bodyPr/>
          <a:lstStyle/>
          <a:p>
            <a:fld id="{FC1D621A-50A7-480E-B2DA-0BEA1C4558B2}" type="slidenum">
              <a:rPr lang="en-AU" smtClean="0"/>
              <a:pPr/>
              <a:t>4</a:t>
            </a:fld>
            <a:endParaRPr lang="en-AU"/>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Nucleic acids</a:t>
            </a:r>
            <a:endParaRPr lang="en-AU" dirty="0"/>
          </a:p>
        </p:txBody>
      </p:sp>
      <p:sp>
        <p:nvSpPr>
          <p:cNvPr id="3" name="Content Placeholder 2"/>
          <p:cNvSpPr>
            <a:spLocks noGrp="1"/>
          </p:cNvSpPr>
          <p:nvPr>
            <p:ph idx="1"/>
          </p:nvPr>
        </p:nvSpPr>
        <p:spPr>
          <a:xfrm>
            <a:off x="457200" y="1600201"/>
            <a:ext cx="8229600" cy="1614485"/>
          </a:xfrm>
        </p:spPr>
        <p:txBody>
          <a:bodyPr>
            <a:normAutofit fontScale="70000" lnSpcReduction="20000"/>
          </a:bodyPr>
          <a:lstStyle/>
          <a:p>
            <a:r>
              <a:rPr lang="en-AU" dirty="0" smtClean="0"/>
              <a:t>DNA is composed of two strands in which the bases of one strand are </a:t>
            </a:r>
            <a:r>
              <a:rPr lang="en-AU" dirty="0" smtClean="0">
                <a:hlinkClick r:id="rId2"/>
              </a:rPr>
              <a:t>hydrogen-bonded</a:t>
            </a:r>
            <a:r>
              <a:rPr lang="en-AU" dirty="0" smtClean="0"/>
              <a:t> to the bases of the other. The sugar-phosphate groups form the outer part of the molecule while the bases are oriented to the </a:t>
            </a:r>
            <a:r>
              <a:rPr lang="en-AU" dirty="0" err="1" smtClean="0"/>
              <a:t>center</a:t>
            </a:r>
            <a:r>
              <a:rPr lang="en-AU" dirty="0" smtClean="0"/>
              <a:t>.</a:t>
            </a:r>
            <a:endParaRPr lang="en-AU" dirty="0"/>
          </a:p>
        </p:txBody>
      </p:sp>
      <p:sp>
        <p:nvSpPr>
          <p:cNvPr id="5" name="Slide Number Placeholder 4"/>
          <p:cNvSpPr>
            <a:spLocks noGrp="1"/>
          </p:cNvSpPr>
          <p:nvPr>
            <p:ph type="sldNum" sz="quarter" idx="11"/>
          </p:nvPr>
        </p:nvSpPr>
        <p:spPr/>
        <p:txBody>
          <a:bodyPr/>
          <a:lstStyle/>
          <a:p>
            <a:fld id="{FC1D621A-50A7-480E-B2DA-0BEA1C4558B2}" type="slidenum">
              <a:rPr lang="en-AU" smtClean="0"/>
              <a:pPr/>
              <a:t>40</a:t>
            </a:fld>
            <a:endParaRPr lang="en-AU"/>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D448BBC4-CA11-4D30-B919-738EF0EE9666}" type="datetime1">
              <a:rPr lang="en-AU" smtClean="0"/>
              <a:pPr/>
              <a:t>10/03/2008</a:t>
            </a:fld>
            <a:endParaRPr lang="en-AU"/>
          </a:p>
        </p:txBody>
      </p:sp>
      <p:pic>
        <p:nvPicPr>
          <p:cNvPr id="62466" name="Picture 2" descr="http://faculty.clintoncc.suny.edu/faculty/michael.gregory/files/Bio%20101/Bio%20101%20Lectures/Biochemistry/img030.gif"/>
          <p:cNvPicPr>
            <a:picLocks noChangeAspect="1" noChangeArrowheads="1"/>
          </p:cNvPicPr>
          <p:nvPr/>
        </p:nvPicPr>
        <p:blipFill>
          <a:blip r:embed="rId3"/>
          <a:srcRect/>
          <a:stretch>
            <a:fillRect/>
          </a:stretch>
        </p:blipFill>
        <p:spPr bwMode="auto">
          <a:xfrm>
            <a:off x="2786050" y="2857496"/>
            <a:ext cx="2486025" cy="3019425"/>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Nucleic acids</a:t>
            </a:r>
            <a:endParaRPr lang="en-AU" dirty="0"/>
          </a:p>
        </p:txBody>
      </p:sp>
      <p:sp>
        <p:nvSpPr>
          <p:cNvPr id="3" name="Content Placeholder 2"/>
          <p:cNvSpPr>
            <a:spLocks noGrp="1"/>
          </p:cNvSpPr>
          <p:nvPr>
            <p:ph idx="1"/>
          </p:nvPr>
        </p:nvSpPr>
        <p:spPr>
          <a:xfrm>
            <a:off x="457200" y="1600200"/>
            <a:ext cx="4257676" cy="3686187"/>
          </a:xfrm>
        </p:spPr>
        <p:txBody>
          <a:bodyPr>
            <a:normAutofit/>
          </a:bodyPr>
          <a:lstStyle/>
          <a:p>
            <a:r>
              <a:rPr lang="en-AU" dirty="0" smtClean="0"/>
              <a:t>The strands are twisted forming a configuration that is often referred to as a </a:t>
            </a:r>
            <a:r>
              <a:rPr lang="en-AU" b="1" i="1" dirty="0" smtClean="0"/>
              <a:t>double helix</a:t>
            </a:r>
            <a:r>
              <a:rPr lang="en-AU" dirty="0" smtClean="0"/>
              <a:t>. The photograph below is of a model of DNA</a:t>
            </a:r>
            <a:endParaRPr lang="en-AU" dirty="0"/>
          </a:p>
        </p:txBody>
      </p:sp>
      <p:sp>
        <p:nvSpPr>
          <p:cNvPr id="5" name="Slide Number Placeholder 4"/>
          <p:cNvSpPr>
            <a:spLocks noGrp="1"/>
          </p:cNvSpPr>
          <p:nvPr>
            <p:ph type="sldNum" sz="quarter" idx="11"/>
          </p:nvPr>
        </p:nvSpPr>
        <p:spPr/>
        <p:txBody>
          <a:bodyPr/>
          <a:lstStyle/>
          <a:p>
            <a:fld id="{FC1D621A-50A7-480E-B2DA-0BEA1C4558B2}" type="slidenum">
              <a:rPr lang="en-AU" smtClean="0"/>
              <a:pPr/>
              <a:t>41</a:t>
            </a:fld>
            <a:endParaRPr lang="en-AU"/>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D448BBC4-CA11-4D30-B919-738EF0EE9666}" type="datetime1">
              <a:rPr lang="en-AU" smtClean="0"/>
              <a:pPr/>
              <a:t>10/03/2008</a:t>
            </a:fld>
            <a:endParaRPr lang="en-AU"/>
          </a:p>
        </p:txBody>
      </p:sp>
      <p:pic>
        <p:nvPicPr>
          <p:cNvPr id="61442" name="Picture 2" descr="DNA.jpg (94691 bytes)">
            <a:hlinkClick r:id="rId2"/>
          </p:cNvPr>
          <p:cNvPicPr>
            <a:picLocks noChangeAspect="1" noChangeArrowheads="1"/>
          </p:cNvPicPr>
          <p:nvPr/>
        </p:nvPicPr>
        <p:blipFill>
          <a:blip r:embed="rId3"/>
          <a:srcRect/>
          <a:stretch>
            <a:fillRect/>
          </a:stretch>
        </p:blipFill>
        <p:spPr bwMode="auto">
          <a:xfrm>
            <a:off x="5500694" y="1357298"/>
            <a:ext cx="2381250" cy="4695825"/>
          </a:xfrm>
          <a:prstGeom prst="rect">
            <a:avLst/>
          </a:prstGeom>
          <a:noFill/>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Nucleic acids</a:t>
            </a:r>
            <a:endParaRPr lang="en-AU" dirty="0"/>
          </a:p>
        </p:txBody>
      </p:sp>
      <p:sp>
        <p:nvSpPr>
          <p:cNvPr id="3" name="Content Placeholder 2"/>
          <p:cNvSpPr>
            <a:spLocks noGrp="1"/>
          </p:cNvSpPr>
          <p:nvPr>
            <p:ph idx="1"/>
          </p:nvPr>
        </p:nvSpPr>
        <p:spPr>
          <a:xfrm>
            <a:off x="500034" y="1214422"/>
            <a:ext cx="8229600" cy="1971676"/>
          </a:xfrm>
        </p:spPr>
        <p:txBody>
          <a:bodyPr>
            <a:normAutofit fontScale="85000" lnSpcReduction="20000"/>
          </a:bodyPr>
          <a:lstStyle/>
          <a:p>
            <a:pPr>
              <a:buNone/>
            </a:pPr>
            <a:r>
              <a:rPr lang="en-AU" b="1" dirty="0" smtClean="0"/>
              <a:t>	RNA</a:t>
            </a:r>
            <a:endParaRPr lang="en-AU" b="1" dirty="0" smtClean="0"/>
          </a:p>
          <a:p>
            <a:r>
              <a:rPr lang="en-AU" dirty="0" smtClean="0"/>
              <a:t>RNA (ribonucleic acid) is similar to DNA and is involved in the synthesis of polypeptides and proteins as discussed above. The table below lists differences between DNA and RNA.</a:t>
            </a:r>
          </a:p>
          <a:p>
            <a:pPr>
              <a:buNone/>
            </a:pPr>
            <a:endParaRPr lang="en-AU" dirty="0"/>
          </a:p>
        </p:txBody>
      </p:sp>
      <p:sp>
        <p:nvSpPr>
          <p:cNvPr id="5" name="Slide Number Placeholder 4"/>
          <p:cNvSpPr>
            <a:spLocks noGrp="1"/>
          </p:cNvSpPr>
          <p:nvPr>
            <p:ph type="sldNum" sz="quarter" idx="11"/>
          </p:nvPr>
        </p:nvSpPr>
        <p:spPr/>
        <p:txBody>
          <a:bodyPr/>
          <a:lstStyle/>
          <a:p>
            <a:fld id="{FC1D621A-50A7-480E-B2DA-0BEA1C4558B2}" type="slidenum">
              <a:rPr lang="en-AU" smtClean="0"/>
              <a:pPr/>
              <a:t>42</a:t>
            </a:fld>
            <a:endParaRPr lang="en-AU"/>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D448BBC4-CA11-4D30-B919-738EF0EE9666}" type="datetime1">
              <a:rPr lang="en-AU" smtClean="0"/>
              <a:pPr/>
              <a:t>10/03/2008</a:t>
            </a:fld>
            <a:endParaRPr lang="en-AU"/>
          </a:p>
        </p:txBody>
      </p:sp>
      <p:graphicFrame>
        <p:nvGraphicFramePr>
          <p:cNvPr id="6" name="Table 5"/>
          <p:cNvGraphicFramePr>
            <a:graphicFrameLocks noGrp="1"/>
          </p:cNvGraphicFramePr>
          <p:nvPr/>
        </p:nvGraphicFramePr>
        <p:xfrm>
          <a:off x="1643042" y="3429000"/>
          <a:ext cx="6096000" cy="1828800"/>
        </p:xfrm>
        <a:graphic>
          <a:graphicData uri="http://schemas.openxmlformats.org/drawingml/2006/table">
            <a:tbl>
              <a:tblPr/>
              <a:tblGrid>
                <a:gridCol w="2032000"/>
                <a:gridCol w="2032000"/>
                <a:gridCol w="2032000"/>
              </a:tblGrid>
              <a:tr h="0">
                <a:tc>
                  <a:txBody>
                    <a:bodyPr/>
                    <a:lstStyle/>
                    <a:p>
                      <a:pPr algn="ctr" rtl="0"/>
                      <a:r>
                        <a:rPr lang="en-AU" b="1" u="sng" dirty="0"/>
                        <a:t>DNA</a:t>
                      </a:r>
                      <a:endParaRPr lang="en-AU" dirty="0"/>
                    </a:p>
                  </a:txBody>
                  <a:tcPr marL="57150" marR="57150" marT="57150" marB="57150">
                    <a:lnL>
                      <a:noFill/>
                    </a:lnL>
                    <a:lnR>
                      <a:noFill/>
                    </a:lnR>
                    <a:lnT>
                      <a:noFill/>
                    </a:lnT>
                    <a:lnB>
                      <a:noFill/>
                    </a:lnB>
                  </a:tcPr>
                </a:tc>
                <a:tc>
                  <a:txBody>
                    <a:bodyPr/>
                    <a:lstStyle/>
                    <a:p>
                      <a:pPr algn="ctr" rtl="0"/>
                      <a:r>
                        <a:rPr lang="en-AU" b="1" u="sng"/>
                        <a:t>RNA</a:t>
                      </a:r>
                      <a:endParaRPr lang="en-AU"/>
                    </a:p>
                  </a:txBody>
                  <a:tcPr marL="57150" marR="57150" marT="57150" marB="57150">
                    <a:lnL>
                      <a:noFill/>
                    </a:lnL>
                    <a:lnR>
                      <a:noFill/>
                    </a:lnR>
                    <a:lnB>
                      <a:noFill/>
                    </a:lnB>
                  </a:tcPr>
                </a:tc>
                <a:tc>
                  <a:txBody>
                    <a:bodyPr/>
                    <a:lstStyle/>
                    <a:p>
                      <a:endParaRPr lang="en-AU"/>
                    </a:p>
                  </a:txBody>
                  <a:tcPr>
                    <a:lnL>
                      <a:noFill/>
                    </a:lnL>
                  </a:tcPr>
                </a:tc>
              </a:tr>
              <a:tr h="0">
                <a:tc>
                  <a:txBody>
                    <a:bodyPr/>
                    <a:lstStyle/>
                    <a:p>
                      <a:pPr rtl="0"/>
                      <a:r>
                        <a:rPr lang="en-AU" b="1"/>
                        <a:t># Strands</a:t>
                      </a:r>
                      <a:endParaRPr lang="en-AU"/>
                    </a:p>
                  </a:txBody>
                  <a:tcPr marL="57150" marR="57150" marT="57150" marB="57150">
                    <a:lnL>
                      <a:noFill/>
                    </a:lnL>
                    <a:lnR>
                      <a:noFill/>
                    </a:lnR>
                    <a:lnT>
                      <a:noFill/>
                    </a:lnT>
                    <a:lnB>
                      <a:noFill/>
                    </a:lnB>
                  </a:tcPr>
                </a:tc>
                <a:tc>
                  <a:txBody>
                    <a:bodyPr/>
                    <a:lstStyle/>
                    <a:p>
                      <a:pPr algn="ctr" rtl="0"/>
                      <a:r>
                        <a:rPr lang="en-AU" dirty="0"/>
                        <a:t>2</a:t>
                      </a:r>
                    </a:p>
                  </a:txBody>
                  <a:tcPr marL="57150" marR="57150" marT="57150" marB="57150">
                    <a:lnL>
                      <a:noFill/>
                    </a:lnL>
                    <a:lnR>
                      <a:noFill/>
                    </a:lnR>
                    <a:lnT>
                      <a:noFill/>
                    </a:lnT>
                    <a:lnB>
                      <a:noFill/>
                    </a:lnB>
                  </a:tcPr>
                </a:tc>
                <a:tc>
                  <a:txBody>
                    <a:bodyPr/>
                    <a:lstStyle/>
                    <a:p>
                      <a:pPr algn="ctr" rtl="0"/>
                      <a:r>
                        <a:rPr lang="en-AU"/>
                        <a:t>1 (see diagram below)</a:t>
                      </a:r>
                    </a:p>
                  </a:txBody>
                  <a:tcPr marL="57150" marR="57150" marT="57150" marB="57150">
                    <a:lnL>
                      <a:noFill/>
                    </a:lnL>
                    <a:lnR>
                      <a:noFill/>
                    </a:lnR>
                    <a:lnB>
                      <a:noFill/>
                    </a:lnB>
                  </a:tcPr>
                </a:tc>
              </a:tr>
              <a:tr h="0">
                <a:tc>
                  <a:txBody>
                    <a:bodyPr/>
                    <a:lstStyle/>
                    <a:p>
                      <a:pPr rtl="0"/>
                      <a:r>
                        <a:rPr lang="en-AU" b="1"/>
                        <a:t>Sugar</a:t>
                      </a:r>
                      <a:endParaRPr lang="en-AU"/>
                    </a:p>
                  </a:txBody>
                  <a:tcPr marL="57150" marR="57150" marT="57150" marB="57150">
                    <a:lnL>
                      <a:noFill/>
                    </a:lnL>
                    <a:lnR>
                      <a:noFill/>
                    </a:lnR>
                    <a:lnT>
                      <a:noFill/>
                    </a:lnT>
                    <a:lnB>
                      <a:noFill/>
                    </a:lnB>
                  </a:tcPr>
                </a:tc>
                <a:tc>
                  <a:txBody>
                    <a:bodyPr/>
                    <a:lstStyle/>
                    <a:p>
                      <a:pPr algn="ctr" rtl="0"/>
                      <a:r>
                        <a:rPr lang="en-AU"/>
                        <a:t>deoxyribose</a:t>
                      </a:r>
                    </a:p>
                  </a:txBody>
                  <a:tcPr marL="57150" marR="57150" marT="57150" marB="57150">
                    <a:lnL>
                      <a:noFill/>
                    </a:lnL>
                    <a:lnR>
                      <a:noFill/>
                    </a:lnR>
                    <a:lnT>
                      <a:noFill/>
                    </a:lnT>
                    <a:lnB>
                      <a:noFill/>
                    </a:lnB>
                  </a:tcPr>
                </a:tc>
                <a:tc>
                  <a:txBody>
                    <a:bodyPr/>
                    <a:lstStyle/>
                    <a:p>
                      <a:pPr algn="ctr" rtl="0"/>
                      <a:r>
                        <a:rPr lang="en-AU"/>
                        <a:t>ribose</a:t>
                      </a:r>
                    </a:p>
                  </a:txBody>
                  <a:tcPr marL="57150" marR="57150" marT="57150" marB="57150">
                    <a:lnL>
                      <a:noFill/>
                    </a:lnL>
                    <a:lnR>
                      <a:noFill/>
                    </a:lnR>
                    <a:lnT>
                      <a:noFill/>
                    </a:lnT>
                    <a:lnB>
                      <a:noFill/>
                    </a:lnB>
                  </a:tcPr>
                </a:tc>
              </a:tr>
              <a:tr h="0">
                <a:tc>
                  <a:txBody>
                    <a:bodyPr/>
                    <a:lstStyle/>
                    <a:p>
                      <a:pPr rtl="0"/>
                      <a:r>
                        <a:rPr lang="en-AU" b="1"/>
                        <a:t>Bases</a:t>
                      </a:r>
                      <a:endParaRPr lang="en-AU"/>
                    </a:p>
                  </a:txBody>
                  <a:tcPr marL="57150" marR="57150" marT="57150" marB="57150">
                    <a:lnL>
                      <a:noFill/>
                    </a:lnL>
                    <a:lnR>
                      <a:noFill/>
                    </a:lnR>
                    <a:lnT>
                      <a:noFill/>
                    </a:lnT>
                    <a:lnB>
                      <a:noFill/>
                    </a:lnB>
                  </a:tcPr>
                </a:tc>
                <a:tc>
                  <a:txBody>
                    <a:bodyPr/>
                    <a:lstStyle/>
                    <a:p>
                      <a:pPr algn="ctr" rtl="0"/>
                      <a:r>
                        <a:rPr lang="en-AU"/>
                        <a:t>A, T, G, C</a:t>
                      </a:r>
                    </a:p>
                  </a:txBody>
                  <a:tcPr marL="57150" marR="57150" marT="57150" marB="57150">
                    <a:lnL>
                      <a:noFill/>
                    </a:lnL>
                    <a:lnR>
                      <a:noFill/>
                    </a:lnR>
                    <a:lnT>
                      <a:noFill/>
                    </a:lnT>
                    <a:lnB>
                      <a:noFill/>
                    </a:lnB>
                  </a:tcPr>
                </a:tc>
                <a:tc>
                  <a:txBody>
                    <a:bodyPr/>
                    <a:lstStyle/>
                    <a:p>
                      <a:pPr algn="ctr" rtl="0"/>
                      <a:r>
                        <a:rPr lang="en-AU" dirty="0"/>
                        <a:t>A, U, G, C</a:t>
                      </a:r>
                    </a:p>
                  </a:txBody>
                  <a:tcPr marL="57150" marR="57150" marT="57150" marB="57150">
                    <a:lnL>
                      <a:noFill/>
                    </a:lnL>
                    <a:lnR>
                      <a:noFill/>
                    </a:lnR>
                    <a:lnT>
                      <a:noFill/>
                    </a:lnT>
                    <a:lnB>
                      <a:noFill/>
                    </a:lnB>
                  </a:tcPr>
                </a:tc>
              </a:tr>
            </a:tbl>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Nucleic acids</a:t>
            </a:r>
            <a:endParaRPr lang="en-AU" dirty="0"/>
          </a:p>
        </p:txBody>
      </p:sp>
      <p:sp>
        <p:nvSpPr>
          <p:cNvPr id="3" name="Content Placeholder 2"/>
          <p:cNvSpPr>
            <a:spLocks noGrp="1"/>
          </p:cNvSpPr>
          <p:nvPr>
            <p:ph idx="1"/>
          </p:nvPr>
        </p:nvSpPr>
        <p:spPr>
          <a:xfrm>
            <a:off x="457200" y="1600201"/>
            <a:ext cx="8229600" cy="900106"/>
          </a:xfrm>
        </p:spPr>
        <p:txBody>
          <a:bodyPr/>
          <a:lstStyle/>
          <a:p>
            <a:r>
              <a:rPr lang="en-AU" dirty="0" smtClean="0"/>
              <a:t>RNA is single-stranded as shown below.</a:t>
            </a:r>
            <a:endParaRPr lang="en-AU" dirty="0"/>
          </a:p>
        </p:txBody>
      </p:sp>
      <p:sp>
        <p:nvSpPr>
          <p:cNvPr id="5" name="Slide Number Placeholder 4"/>
          <p:cNvSpPr>
            <a:spLocks noGrp="1"/>
          </p:cNvSpPr>
          <p:nvPr>
            <p:ph type="sldNum" sz="quarter" idx="11"/>
          </p:nvPr>
        </p:nvSpPr>
        <p:spPr/>
        <p:txBody>
          <a:bodyPr/>
          <a:lstStyle/>
          <a:p>
            <a:fld id="{FC1D621A-50A7-480E-B2DA-0BEA1C4558B2}" type="slidenum">
              <a:rPr lang="en-AU" smtClean="0"/>
              <a:pPr/>
              <a:t>43</a:t>
            </a:fld>
            <a:endParaRPr lang="en-AU"/>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D448BBC4-CA11-4D30-B919-738EF0EE9666}" type="datetime1">
              <a:rPr lang="en-AU" smtClean="0"/>
              <a:pPr/>
              <a:t>10/03/2008</a:t>
            </a:fld>
            <a:endParaRPr lang="en-AU"/>
          </a:p>
        </p:txBody>
      </p:sp>
      <p:pic>
        <p:nvPicPr>
          <p:cNvPr id="59394" name="Picture 2" descr="http://faculty.clintoncc.suny.edu/faculty/michael.gregory/files/Bio%20101/Bio%20101%20Lectures/Biochemistry/img033.gif"/>
          <p:cNvPicPr>
            <a:picLocks noChangeAspect="1" noChangeArrowheads="1"/>
          </p:cNvPicPr>
          <p:nvPr/>
        </p:nvPicPr>
        <p:blipFill>
          <a:blip r:embed="rId2"/>
          <a:srcRect/>
          <a:stretch>
            <a:fillRect/>
          </a:stretch>
        </p:blipFill>
        <p:spPr bwMode="auto">
          <a:xfrm>
            <a:off x="3428992" y="2643182"/>
            <a:ext cx="1200150" cy="2628900"/>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Nucleic acids</a:t>
            </a:r>
            <a:endParaRPr lang="en-AU" dirty="0"/>
          </a:p>
        </p:txBody>
      </p:sp>
      <p:sp>
        <p:nvSpPr>
          <p:cNvPr id="3" name="Content Placeholder 2"/>
          <p:cNvSpPr>
            <a:spLocks noGrp="1"/>
          </p:cNvSpPr>
          <p:nvPr>
            <p:ph idx="1"/>
          </p:nvPr>
        </p:nvSpPr>
        <p:spPr>
          <a:xfrm>
            <a:off x="500034" y="1142984"/>
            <a:ext cx="8229600" cy="2900370"/>
          </a:xfrm>
        </p:spPr>
        <p:txBody>
          <a:bodyPr>
            <a:normAutofit fontScale="70000" lnSpcReduction="20000"/>
          </a:bodyPr>
          <a:lstStyle/>
          <a:p>
            <a:pPr>
              <a:buNone/>
            </a:pPr>
            <a:r>
              <a:rPr lang="en-AU" b="1" dirty="0" smtClean="0"/>
              <a:t>	ATP</a:t>
            </a:r>
            <a:endParaRPr lang="en-AU" b="1" dirty="0" smtClean="0"/>
          </a:p>
          <a:p>
            <a:r>
              <a:rPr lang="en-AU" b="1" dirty="0" smtClean="0"/>
              <a:t>ATP (adenosine triphosphate) is a nucleotide that is used in energetic reactions for temporary </a:t>
            </a:r>
            <a:r>
              <a:rPr lang="en-AU" b="1" dirty="0" smtClean="0">
                <a:hlinkClick r:id="rId2"/>
              </a:rPr>
              <a:t>energy storage</a:t>
            </a:r>
            <a:r>
              <a:rPr lang="en-AU" b="1" dirty="0" smtClean="0"/>
              <a:t>. </a:t>
            </a:r>
            <a:r>
              <a:rPr lang="en-AU" b="1" dirty="0" smtClean="0">
                <a:hlinkClick r:id="rId2"/>
              </a:rPr>
              <a:t>Energy</a:t>
            </a:r>
            <a:r>
              <a:rPr lang="en-AU" b="1" dirty="0" smtClean="0"/>
              <a:t> is stored in the phosphate bonds of ATP. When the bonds are broken, the energy is released. Normally, cells use the energy stored in ATP by breaking one of the phosphate bonds, producing ADP. Energy is required to convert ADP + P</a:t>
            </a:r>
            <a:r>
              <a:rPr lang="en-AU" b="1" baseline="-25000" dirty="0" smtClean="0"/>
              <a:t>i</a:t>
            </a:r>
            <a:r>
              <a:rPr lang="en-AU" b="1" dirty="0" smtClean="0"/>
              <a:t> back to ATP.</a:t>
            </a:r>
          </a:p>
          <a:p>
            <a:pPr>
              <a:buNone/>
            </a:pPr>
            <a:endParaRPr lang="en-AU" dirty="0"/>
          </a:p>
        </p:txBody>
      </p:sp>
      <p:sp>
        <p:nvSpPr>
          <p:cNvPr id="5" name="Slide Number Placeholder 4"/>
          <p:cNvSpPr>
            <a:spLocks noGrp="1"/>
          </p:cNvSpPr>
          <p:nvPr>
            <p:ph type="sldNum" sz="quarter" idx="11"/>
          </p:nvPr>
        </p:nvSpPr>
        <p:spPr/>
        <p:txBody>
          <a:bodyPr/>
          <a:lstStyle/>
          <a:p>
            <a:fld id="{FC1D621A-50A7-480E-B2DA-0BEA1C4558B2}" type="slidenum">
              <a:rPr lang="en-AU" smtClean="0"/>
              <a:pPr/>
              <a:t>44</a:t>
            </a:fld>
            <a:endParaRPr lang="en-AU"/>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D448BBC4-CA11-4D30-B919-738EF0EE9666}" type="datetime1">
              <a:rPr lang="en-AU" smtClean="0"/>
              <a:pPr/>
              <a:t>10/03/2008</a:t>
            </a:fld>
            <a:endParaRPr lang="en-AU"/>
          </a:p>
        </p:txBody>
      </p:sp>
      <p:pic>
        <p:nvPicPr>
          <p:cNvPr id="71682" name="Picture 2" descr="http://faculty.clintoncc.suny.edu/faculty/michael.gregory/files/Bio%20101/Bio%20101%20Lectures/Biochemistry/img031.gif"/>
          <p:cNvPicPr>
            <a:picLocks noChangeAspect="1" noChangeArrowheads="1"/>
          </p:cNvPicPr>
          <p:nvPr/>
        </p:nvPicPr>
        <p:blipFill>
          <a:blip r:embed="rId3"/>
          <a:srcRect/>
          <a:stretch>
            <a:fillRect/>
          </a:stretch>
        </p:blipFill>
        <p:spPr bwMode="auto">
          <a:xfrm>
            <a:off x="2000232" y="3786190"/>
            <a:ext cx="4067175" cy="1809751"/>
          </a:xfrm>
          <a:prstGeom prst="rect">
            <a:avLst/>
          </a:prstGeom>
          <a:noFill/>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Nucleic acids</a:t>
            </a:r>
            <a:endParaRPr lang="en-AU" dirty="0"/>
          </a:p>
        </p:txBody>
      </p:sp>
      <p:sp>
        <p:nvSpPr>
          <p:cNvPr id="3" name="Content Placeholder 2"/>
          <p:cNvSpPr>
            <a:spLocks noGrp="1"/>
          </p:cNvSpPr>
          <p:nvPr>
            <p:ph idx="1"/>
          </p:nvPr>
        </p:nvSpPr>
        <p:spPr>
          <a:xfrm>
            <a:off x="457200" y="1600201"/>
            <a:ext cx="8229600" cy="1185858"/>
          </a:xfrm>
        </p:spPr>
        <p:txBody>
          <a:bodyPr/>
          <a:lstStyle/>
          <a:p>
            <a:r>
              <a:rPr lang="en-AU" dirty="0" smtClean="0"/>
              <a:t>ATP is continually produced and consumed as illustrated below.</a:t>
            </a:r>
            <a:endParaRPr lang="en-AU" dirty="0"/>
          </a:p>
        </p:txBody>
      </p:sp>
      <p:sp>
        <p:nvSpPr>
          <p:cNvPr id="5" name="Slide Number Placeholder 4"/>
          <p:cNvSpPr>
            <a:spLocks noGrp="1"/>
          </p:cNvSpPr>
          <p:nvPr>
            <p:ph type="sldNum" sz="quarter" idx="11"/>
          </p:nvPr>
        </p:nvSpPr>
        <p:spPr/>
        <p:txBody>
          <a:bodyPr/>
          <a:lstStyle/>
          <a:p>
            <a:fld id="{FC1D621A-50A7-480E-B2DA-0BEA1C4558B2}" type="slidenum">
              <a:rPr lang="en-AU" smtClean="0"/>
              <a:pPr/>
              <a:t>45</a:t>
            </a:fld>
            <a:endParaRPr lang="en-AU"/>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D448BBC4-CA11-4D30-B919-738EF0EE9666}" type="datetime1">
              <a:rPr lang="en-AU" smtClean="0"/>
              <a:pPr/>
              <a:t>10/03/2008</a:t>
            </a:fld>
            <a:endParaRPr lang="en-AU"/>
          </a:p>
        </p:txBody>
      </p:sp>
      <p:pic>
        <p:nvPicPr>
          <p:cNvPr id="68610" name="Picture 2" descr="http://faculty.clintoncc.suny.edu/faculty/michael.gregory/files/Bio%20101/Bio%20101%20Lectures/Biochemistry/img037.gif"/>
          <p:cNvPicPr>
            <a:picLocks noChangeAspect="1" noChangeArrowheads="1"/>
          </p:cNvPicPr>
          <p:nvPr/>
        </p:nvPicPr>
        <p:blipFill>
          <a:blip r:embed="rId2"/>
          <a:srcRect/>
          <a:stretch>
            <a:fillRect/>
          </a:stretch>
        </p:blipFill>
        <p:spPr bwMode="auto">
          <a:xfrm>
            <a:off x="1629850" y="3429000"/>
            <a:ext cx="5097012" cy="1857388"/>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Condensation</a:t>
            </a:r>
            <a:endParaRPr lang="en-AU" dirty="0"/>
          </a:p>
        </p:txBody>
      </p:sp>
      <p:sp>
        <p:nvSpPr>
          <p:cNvPr id="3" name="Content Placeholder 2"/>
          <p:cNvSpPr>
            <a:spLocks noGrp="1"/>
          </p:cNvSpPr>
          <p:nvPr>
            <p:ph idx="1"/>
          </p:nvPr>
        </p:nvSpPr>
        <p:spPr>
          <a:xfrm>
            <a:off x="457200" y="1600201"/>
            <a:ext cx="8229600" cy="2686056"/>
          </a:xfrm>
        </p:spPr>
        <p:txBody>
          <a:bodyPr/>
          <a:lstStyle/>
          <a:p>
            <a:r>
              <a:rPr lang="en-AU" sz="2800" dirty="0" smtClean="0"/>
              <a:t>In order to bond the two molecules shown below together, you must first remove a hydrogen from each one. This is necessary because </a:t>
            </a:r>
            <a:r>
              <a:rPr lang="en-AU" sz="2800" dirty="0" smtClean="0">
                <a:hlinkClick r:id="rId2"/>
              </a:rPr>
              <a:t>carbon</a:t>
            </a:r>
            <a:r>
              <a:rPr lang="en-AU" sz="2800" dirty="0" smtClean="0"/>
              <a:t> has a maximum of 4 bonds and </a:t>
            </a:r>
            <a:r>
              <a:rPr lang="en-AU" sz="2800" dirty="0" smtClean="0">
                <a:hlinkClick r:id="rId2"/>
              </a:rPr>
              <a:t>hydrogen</a:t>
            </a:r>
            <a:r>
              <a:rPr lang="en-AU" sz="2800" dirty="0" smtClean="0"/>
              <a:t> can have only one</a:t>
            </a:r>
            <a:r>
              <a:rPr lang="en-AU" dirty="0" smtClean="0"/>
              <a:t>.</a:t>
            </a:r>
            <a:endParaRPr lang="en-AU" dirty="0"/>
          </a:p>
        </p:txBody>
      </p:sp>
      <p:sp>
        <p:nvSpPr>
          <p:cNvPr id="4" name="Date Placeholder 3"/>
          <p:cNvSpPr>
            <a:spLocks noGrp="1"/>
          </p:cNvSpPr>
          <p:nvPr>
            <p:ph type="dt" sz="half" idx="10"/>
          </p:nvPr>
        </p:nvSpPr>
        <p:spPr/>
        <p:txBody>
          <a:bodyPr/>
          <a:lstStyle/>
          <a:p>
            <a:fld id="{D448BBC4-CA11-4D30-B919-738EF0EE9666}" type="datetime1">
              <a:rPr lang="en-AU" smtClean="0"/>
              <a:pPr/>
              <a:t>10/03/2008</a:t>
            </a:fld>
            <a:endParaRPr lang="en-AU"/>
          </a:p>
        </p:txBody>
      </p:sp>
      <p:sp>
        <p:nvSpPr>
          <p:cNvPr id="5" name="Slide Number Placeholder 4"/>
          <p:cNvSpPr>
            <a:spLocks noGrp="1"/>
          </p:cNvSpPr>
          <p:nvPr>
            <p:ph type="sldNum" sz="quarter" idx="12"/>
          </p:nvPr>
        </p:nvSpPr>
        <p:spPr/>
        <p:txBody>
          <a:bodyPr/>
          <a:lstStyle/>
          <a:p>
            <a:fld id="{FC1D621A-50A7-480E-B2DA-0BEA1C4558B2}" type="slidenum">
              <a:rPr lang="en-AU" smtClean="0"/>
              <a:pPr/>
              <a:t>5</a:t>
            </a:fld>
            <a:endParaRPr lang="en-AU"/>
          </a:p>
        </p:txBody>
      </p:sp>
      <p:pic>
        <p:nvPicPr>
          <p:cNvPr id="10242" name="Picture 2" descr="http://faculty.clintoncc.suny.edu/faculty/michael.gregory/files/Bio%20101/Bio%20101%20Lectures/Biochemistry/img032.gif"/>
          <p:cNvPicPr>
            <a:picLocks noChangeAspect="1" noChangeArrowheads="1"/>
          </p:cNvPicPr>
          <p:nvPr/>
        </p:nvPicPr>
        <p:blipFill>
          <a:blip r:embed="rId3"/>
          <a:srcRect/>
          <a:stretch>
            <a:fillRect/>
          </a:stretch>
        </p:blipFill>
        <p:spPr bwMode="auto">
          <a:xfrm>
            <a:off x="1254574" y="3929066"/>
            <a:ext cx="7889426" cy="221457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Condensation</a:t>
            </a:r>
            <a:endParaRPr lang="en-AU" dirty="0"/>
          </a:p>
        </p:txBody>
      </p:sp>
      <p:sp>
        <p:nvSpPr>
          <p:cNvPr id="3" name="Content Placeholder 2"/>
          <p:cNvSpPr>
            <a:spLocks noGrp="1"/>
          </p:cNvSpPr>
          <p:nvPr>
            <p:ph idx="1"/>
          </p:nvPr>
        </p:nvSpPr>
        <p:spPr>
          <a:xfrm>
            <a:off x="428596" y="1357298"/>
            <a:ext cx="8229600" cy="2686056"/>
          </a:xfrm>
        </p:spPr>
        <p:txBody>
          <a:bodyPr>
            <a:normAutofit fontScale="70000" lnSpcReduction="20000"/>
          </a:bodyPr>
          <a:lstStyle/>
          <a:p>
            <a:r>
              <a:rPr lang="en-AU" dirty="0" smtClean="0"/>
              <a:t>In biological systems, macromolecules are often formed by removing H from one atom and OH from the other (see the diagram below). The H and the OH combine to form water. Small molecules (monomers) are therefore joined to build macromolecules by the removal of water. The diagram below shows that sucrose (a sugar) can be produced by a condensation reaction of glucose and fructose.</a:t>
            </a:r>
          </a:p>
          <a:p>
            <a:r>
              <a:rPr lang="en-AU" dirty="0" smtClean="0"/>
              <a:t>This is called a </a:t>
            </a:r>
            <a:r>
              <a:rPr lang="en-AU" b="1" i="1" dirty="0" smtClean="0"/>
              <a:t>condensation</a:t>
            </a:r>
            <a:r>
              <a:rPr lang="en-AU" dirty="0" smtClean="0"/>
              <a:t> or </a:t>
            </a:r>
            <a:r>
              <a:rPr lang="en-AU" b="1" i="1" dirty="0" smtClean="0"/>
              <a:t>dehydration </a:t>
            </a:r>
            <a:r>
              <a:rPr lang="en-AU" dirty="0" smtClean="0"/>
              <a:t>reaction.</a:t>
            </a:r>
          </a:p>
          <a:p>
            <a:r>
              <a:rPr lang="en-AU" dirty="0" smtClean="0"/>
              <a:t>Energy is required to form the bond.</a:t>
            </a:r>
          </a:p>
          <a:p>
            <a:pPr>
              <a:buNone/>
            </a:pPr>
            <a:endParaRPr lang="en-AU" dirty="0"/>
          </a:p>
        </p:txBody>
      </p:sp>
      <p:sp>
        <p:nvSpPr>
          <p:cNvPr id="4" name="Date Placeholder 3"/>
          <p:cNvSpPr>
            <a:spLocks noGrp="1"/>
          </p:cNvSpPr>
          <p:nvPr>
            <p:ph type="dt" sz="half" idx="10"/>
          </p:nvPr>
        </p:nvSpPr>
        <p:spPr/>
        <p:txBody>
          <a:bodyPr/>
          <a:lstStyle/>
          <a:p>
            <a:fld id="{D448BBC4-CA11-4D30-B919-738EF0EE9666}" type="datetime1">
              <a:rPr lang="en-AU" smtClean="0"/>
              <a:pPr/>
              <a:t>10/03/2008</a:t>
            </a:fld>
            <a:endParaRPr lang="en-AU"/>
          </a:p>
        </p:txBody>
      </p:sp>
      <p:sp>
        <p:nvSpPr>
          <p:cNvPr id="5" name="Slide Number Placeholder 4"/>
          <p:cNvSpPr>
            <a:spLocks noGrp="1"/>
          </p:cNvSpPr>
          <p:nvPr>
            <p:ph type="sldNum" sz="quarter" idx="12"/>
          </p:nvPr>
        </p:nvSpPr>
        <p:spPr/>
        <p:txBody>
          <a:bodyPr/>
          <a:lstStyle/>
          <a:p>
            <a:fld id="{FC1D621A-50A7-480E-B2DA-0BEA1C4558B2}" type="slidenum">
              <a:rPr lang="en-AU" smtClean="0"/>
              <a:pPr/>
              <a:t>6</a:t>
            </a:fld>
            <a:endParaRPr lang="en-AU"/>
          </a:p>
        </p:txBody>
      </p:sp>
      <p:pic>
        <p:nvPicPr>
          <p:cNvPr id="9218" name="Picture 2" descr="http://faculty.clintoncc.suny.edu/faculty/michael.gregory/files/Bio%20101/Bio%20101%20Lectures/Biochemistry/bioche1.gif"/>
          <p:cNvPicPr>
            <a:picLocks noChangeAspect="1" noChangeArrowheads="1"/>
          </p:cNvPicPr>
          <p:nvPr/>
        </p:nvPicPr>
        <p:blipFill>
          <a:blip r:embed="rId2"/>
          <a:srcRect/>
          <a:stretch>
            <a:fillRect/>
          </a:stretch>
        </p:blipFill>
        <p:spPr bwMode="auto">
          <a:xfrm>
            <a:off x="1785918" y="4357694"/>
            <a:ext cx="3257550" cy="1857376"/>
          </a:xfrm>
          <a:prstGeom prst="rect">
            <a:avLst/>
          </a:prstGeom>
          <a:noFill/>
        </p:spPr>
      </p:pic>
      <p:pic>
        <p:nvPicPr>
          <p:cNvPr id="9220" name="Picture 4" descr="http://faculty.clintoncc.suny.edu/faculty/michael.gregory/files/Bio%20101/Bio%20101%20Lectures/Biochemistry/img010.gif"/>
          <p:cNvPicPr>
            <a:picLocks noChangeAspect="1" noChangeArrowheads="1"/>
          </p:cNvPicPr>
          <p:nvPr/>
        </p:nvPicPr>
        <p:blipFill>
          <a:blip r:embed="rId3"/>
          <a:srcRect/>
          <a:stretch>
            <a:fillRect/>
          </a:stretch>
        </p:blipFill>
        <p:spPr bwMode="auto">
          <a:xfrm>
            <a:off x="5786446" y="4643446"/>
            <a:ext cx="2924175" cy="1419226"/>
          </a:xfrm>
          <a:prstGeom prst="rect">
            <a:avLst/>
          </a:prstGeom>
          <a:noFill/>
        </p:spPr>
      </p:pic>
      <p:sp>
        <p:nvSpPr>
          <p:cNvPr id="9" name="TextBox 8"/>
          <p:cNvSpPr txBox="1"/>
          <p:nvPr/>
        </p:nvSpPr>
        <p:spPr>
          <a:xfrm>
            <a:off x="6072198" y="4071942"/>
            <a:ext cx="1095172" cy="369332"/>
          </a:xfrm>
          <a:prstGeom prst="rect">
            <a:avLst/>
          </a:prstGeom>
          <a:noFill/>
        </p:spPr>
        <p:txBody>
          <a:bodyPr wrap="none" rtlCol="0">
            <a:spAutoFit/>
          </a:bodyPr>
          <a:lstStyle/>
          <a:p>
            <a:r>
              <a:rPr lang="en-AU" dirty="0" smtClean="0"/>
              <a:t>Sucrose:</a:t>
            </a:r>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Hydrolysis</a:t>
            </a:r>
            <a:endParaRPr lang="en-AU" dirty="0"/>
          </a:p>
        </p:txBody>
      </p:sp>
      <p:sp>
        <p:nvSpPr>
          <p:cNvPr id="3" name="Content Placeholder 2"/>
          <p:cNvSpPr>
            <a:spLocks noGrp="1"/>
          </p:cNvSpPr>
          <p:nvPr>
            <p:ph idx="1"/>
          </p:nvPr>
        </p:nvSpPr>
        <p:spPr/>
        <p:txBody>
          <a:bodyPr/>
          <a:lstStyle/>
          <a:p>
            <a:r>
              <a:rPr lang="en-AU" dirty="0" smtClean="0"/>
              <a:t>This is a type of reaction in which a macromolecule is broken down into smaller molecules.</a:t>
            </a:r>
          </a:p>
          <a:p>
            <a:r>
              <a:rPr lang="en-AU" dirty="0" smtClean="0"/>
              <a:t>It is the reverse of condensation (above).</a:t>
            </a:r>
          </a:p>
          <a:p>
            <a:endParaRPr lang="en-AU" dirty="0"/>
          </a:p>
        </p:txBody>
      </p:sp>
      <p:sp>
        <p:nvSpPr>
          <p:cNvPr id="4" name="Date Placeholder 3"/>
          <p:cNvSpPr>
            <a:spLocks noGrp="1"/>
          </p:cNvSpPr>
          <p:nvPr>
            <p:ph type="dt" sz="half" idx="10"/>
          </p:nvPr>
        </p:nvSpPr>
        <p:spPr/>
        <p:txBody>
          <a:bodyPr/>
          <a:lstStyle/>
          <a:p>
            <a:fld id="{D448BBC4-CA11-4D30-B919-738EF0EE9666}" type="datetime1">
              <a:rPr lang="en-AU" smtClean="0"/>
              <a:pPr/>
              <a:t>10/03/2008</a:t>
            </a:fld>
            <a:endParaRPr lang="en-AU"/>
          </a:p>
        </p:txBody>
      </p:sp>
      <p:sp>
        <p:nvSpPr>
          <p:cNvPr id="5" name="Slide Number Placeholder 4"/>
          <p:cNvSpPr>
            <a:spLocks noGrp="1"/>
          </p:cNvSpPr>
          <p:nvPr>
            <p:ph type="sldNum" sz="quarter" idx="12"/>
          </p:nvPr>
        </p:nvSpPr>
        <p:spPr/>
        <p:txBody>
          <a:bodyPr/>
          <a:lstStyle/>
          <a:p>
            <a:fld id="{FC1D621A-50A7-480E-B2DA-0BEA1C4558B2}" type="slidenum">
              <a:rPr lang="en-AU" smtClean="0"/>
              <a:pPr/>
              <a:t>7</a:t>
            </a:fld>
            <a:endParaRPr lang="en-AU"/>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0350"/>
            <a:ext cx="9144000" cy="720725"/>
          </a:xfrm>
        </p:spPr>
        <p:txBody>
          <a:bodyPr/>
          <a:lstStyle/>
          <a:p>
            <a:r>
              <a:rPr lang="en-AU" b="1" u="sng" dirty="0" smtClean="0"/>
              <a:t>Macromolecules and Monomers</a:t>
            </a:r>
            <a:endParaRPr lang="en-AU" dirty="0"/>
          </a:p>
        </p:txBody>
      </p:sp>
      <p:sp>
        <p:nvSpPr>
          <p:cNvPr id="3" name="Content Placeholder 2"/>
          <p:cNvSpPr>
            <a:spLocks noGrp="1"/>
          </p:cNvSpPr>
          <p:nvPr>
            <p:ph idx="1"/>
          </p:nvPr>
        </p:nvSpPr>
        <p:spPr>
          <a:xfrm>
            <a:off x="457200" y="1600201"/>
            <a:ext cx="8229600" cy="1828800"/>
          </a:xfrm>
        </p:spPr>
        <p:txBody>
          <a:bodyPr>
            <a:normAutofit fontScale="85000" lnSpcReduction="10000"/>
          </a:bodyPr>
          <a:lstStyle/>
          <a:p>
            <a:r>
              <a:rPr lang="en-AU" dirty="0" smtClean="0"/>
              <a:t>Many of the common large biological molecules (macromolecules) are synthesized from simpler building blocks (monomers). Each of the types of molecules listed in the table are discussed below.</a:t>
            </a:r>
            <a:endParaRPr lang="en-AU" dirty="0"/>
          </a:p>
        </p:txBody>
      </p:sp>
      <p:sp>
        <p:nvSpPr>
          <p:cNvPr id="4" name="Date Placeholder 3"/>
          <p:cNvSpPr>
            <a:spLocks noGrp="1"/>
          </p:cNvSpPr>
          <p:nvPr>
            <p:ph type="dt" sz="half" idx="10"/>
          </p:nvPr>
        </p:nvSpPr>
        <p:spPr/>
        <p:txBody>
          <a:bodyPr/>
          <a:lstStyle/>
          <a:p>
            <a:fld id="{D448BBC4-CA11-4D30-B919-738EF0EE9666}" type="datetime1">
              <a:rPr lang="en-AU" smtClean="0"/>
              <a:pPr/>
              <a:t>10/03/2008</a:t>
            </a:fld>
            <a:endParaRPr lang="en-AU"/>
          </a:p>
        </p:txBody>
      </p:sp>
      <p:sp>
        <p:nvSpPr>
          <p:cNvPr id="5" name="Slide Number Placeholder 4"/>
          <p:cNvSpPr>
            <a:spLocks noGrp="1"/>
          </p:cNvSpPr>
          <p:nvPr>
            <p:ph type="sldNum" sz="quarter" idx="12"/>
          </p:nvPr>
        </p:nvSpPr>
        <p:spPr/>
        <p:txBody>
          <a:bodyPr/>
          <a:lstStyle/>
          <a:p>
            <a:fld id="{FC1D621A-50A7-480E-B2DA-0BEA1C4558B2}" type="slidenum">
              <a:rPr lang="en-AU" smtClean="0"/>
              <a:pPr/>
              <a:t>8</a:t>
            </a:fld>
            <a:endParaRPr lang="en-AU"/>
          </a:p>
        </p:txBody>
      </p:sp>
      <p:graphicFrame>
        <p:nvGraphicFramePr>
          <p:cNvPr id="7" name="Table 6"/>
          <p:cNvGraphicFramePr>
            <a:graphicFrameLocks noGrp="1"/>
          </p:cNvGraphicFramePr>
          <p:nvPr/>
        </p:nvGraphicFramePr>
        <p:xfrm>
          <a:off x="2714612" y="3286124"/>
          <a:ext cx="6096000" cy="2396490"/>
        </p:xfrm>
        <a:graphic>
          <a:graphicData uri="http://schemas.openxmlformats.org/drawingml/2006/table">
            <a:tbl>
              <a:tblPr/>
              <a:tblGrid>
                <a:gridCol w="3048000"/>
                <a:gridCol w="3048000"/>
              </a:tblGrid>
              <a:tr h="0">
                <a:tc>
                  <a:txBody>
                    <a:bodyPr/>
                    <a:lstStyle/>
                    <a:p>
                      <a:pPr rtl="0"/>
                      <a:r>
                        <a:rPr lang="en-AU" b="1" dirty="0"/>
                        <a:t>Example of a Macromolecule</a:t>
                      </a:r>
                      <a:endParaRPr lang="en-AU" dirty="0"/>
                    </a:p>
                  </a:txBody>
                  <a:tcPr marL="47625" marR="47625" marT="47625" marB="47625">
                    <a:lnL>
                      <a:noFill/>
                    </a:lnL>
                    <a:lnR>
                      <a:noFill/>
                    </a:lnR>
                    <a:lnT>
                      <a:noFill/>
                    </a:lnT>
                    <a:lnB>
                      <a:noFill/>
                    </a:lnB>
                  </a:tcPr>
                </a:tc>
                <a:tc>
                  <a:txBody>
                    <a:bodyPr/>
                    <a:lstStyle/>
                    <a:p>
                      <a:pPr rtl="0"/>
                      <a:r>
                        <a:rPr lang="en-AU" b="1"/>
                        <a:t>Monomer</a:t>
                      </a:r>
                      <a:endParaRPr lang="en-AU"/>
                    </a:p>
                  </a:txBody>
                  <a:tcPr marL="47625" marR="47625" marT="47625" marB="47625">
                    <a:lnL>
                      <a:noFill/>
                    </a:lnL>
                    <a:lnR>
                      <a:noFill/>
                    </a:lnR>
                    <a:lnB>
                      <a:noFill/>
                    </a:lnB>
                  </a:tcPr>
                </a:tc>
              </a:tr>
              <a:tr h="0">
                <a:tc>
                  <a:txBody>
                    <a:bodyPr/>
                    <a:lstStyle/>
                    <a:p>
                      <a:pPr rtl="0"/>
                      <a:r>
                        <a:rPr lang="en-AU" dirty="0"/>
                        <a:t>polysaccharide (complex carbohydrate)</a:t>
                      </a:r>
                    </a:p>
                  </a:txBody>
                  <a:tcPr marL="47625" marR="47625" marT="47625" marB="47625">
                    <a:lnL>
                      <a:noFill/>
                    </a:lnL>
                    <a:lnR>
                      <a:noFill/>
                    </a:lnR>
                    <a:lnT>
                      <a:noFill/>
                    </a:lnT>
                    <a:lnB>
                      <a:noFill/>
                    </a:lnB>
                  </a:tcPr>
                </a:tc>
                <a:tc>
                  <a:txBody>
                    <a:bodyPr/>
                    <a:lstStyle/>
                    <a:p>
                      <a:pPr rtl="0"/>
                      <a:r>
                        <a:rPr lang="en-AU"/>
                        <a:t>monosaccharide (simple sugar)</a:t>
                      </a:r>
                    </a:p>
                  </a:txBody>
                  <a:tcPr marL="47625" marR="47625" marT="47625" marB="47625">
                    <a:lnL>
                      <a:noFill/>
                    </a:lnL>
                    <a:lnR>
                      <a:noFill/>
                    </a:lnR>
                    <a:lnT>
                      <a:noFill/>
                    </a:lnT>
                    <a:lnB>
                      <a:noFill/>
                    </a:lnB>
                  </a:tcPr>
                </a:tc>
              </a:tr>
              <a:tr h="0">
                <a:tc>
                  <a:txBody>
                    <a:bodyPr/>
                    <a:lstStyle/>
                    <a:p>
                      <a:pPr rtl="0"/>
                      <a:r>
                        <a:rPr lang="en-AU" dirty="0"/>
                        <a:t>fat (a lipid)</a:t>
                      </a:r>
                    </a:p>
                  </a:txBody>
                  <a:tcPr marL="47625" marR="47625" marT="47625" marB="47625">
                    <a:lnL>
                      <a:noFill/>
                    </a:lnL>
                    <a:lnR>
                      <a:noFill/>
                    </a:lnR>
                    <a:lnT>
                      <a:noFill/>
                    </a:lnT>
                    <a:lnB>
                      <a:noFill/>
                    </a:lnB>
                  </a:tcPr>
                </a:tc>
                <a:tc>
                  <a:txBody>
                    <a:bodyPr/>
                    <a:lstStyle/>
                    <a:p>
                      <a:pPr rtl="0"/>
                      <a:r>
                        <a:rPr lang="en-AU"/>
                        <a:t>glycerol, fatty acid</a:t>
                      </a:r>
                    </a:p>
                  </a:txBody>
                  <a:tcPr marL="47625" marR="47625" marT="47625" marB="47625">
                    <a:lnL>
                      <a:noFill/>
                    </a:lnL>
                    <a:lnR>
                      <a:noFill/>
                    </a:lnR>
                    <a:lnT>
                      <a:noFill/>
                    </a:lnT>
                    <a:lnB>
                      <a:noFill/>
                    </a:lnB>
                  </a:tcPr>
                </a:tc>
              </a:tr>
              <a:tr h="0">
                <a:tc>
                  <a:txBody>
                    <a:bodyPr/>
                    <a:lstStyle/>
                    <a:p>
                      <a:pPr rtl="0"/>
                      <a:r>
                        <a:rPr lang="en-AU"/>
                        <a:t>protein</a:t>
                      </a:r>
                    </a:p>
                  </a:txBody>
                  <a:tcPr marL="47625" marR="47625" marT="47625" marB="47625">
                    <a:lnL>
                      <a:noFill/>
                    </a:lnL>
                    <a:lnR>
                      <a:noFill/>
                    </a:lnR>
                    <a:lnT>
                      <a:noFill/>
                    </a:lnT>
                    <a:lnB>
                      <a:noFill/>
                    </a:lnB>
                  </a:tcPr>
                </a:tc>
                <a:tc>
                  <a:txBody>
                    <a:bodyPr/>
                    <a:lstStyle/>
                    <a:p>
                      <a:pPr rtl="0"/>
                      <a:r>
                        <a:rPr lang="en-AU"/>
                        <a:t>amino acid</a:t>
                      </a:r>
                    </a:p>
                  </a:txBody>
                  <a:tcPr marL="47625" marR="47625" marT="47625" marB="47625">
                    <a:lnL>
                      <a:noFill/>
                    </a:lnL>
                    <a:lnR>
                      <a:noFill/>
                    </a:lnR>
                    <a:lnT>
                      <a:noFill/>
                    </a:lnT>
                    <a:lnB>
                      <a:noFill/>
                    </a:lnB>
                  </a:tcPr>
                </a:tc>
              </a:tr>
              <a:tr h="0">
                <a:tc>
                  <a:txBody>
                    <a:bodyPr/>
                    <a:lstStyle/>
                    <a:p>
                      <a:pPr rtl="0"/>
                      <a:r>
                        <a:rPr lang="en-AU"/>
                        <a:t>nucleic acid</a:t>
                      </a:r>
                    </a:p>
                  </a:txBody>
                  <a:tcPr marL="47625" marR="47625" marT="47625" marB="47625">
                    <a:lnL>
                      <a:noFill/>
                    </a:lnL>
                    <a:lnR>
                      <a:noFill/>
                    </a:lnR>
                    <a:lnT>
                      <a:noFill/>
                    </a:lnT>
                    <a:lnB>
                      <a:noFill/>
                    </a:lnB>
                  </a:tcPr>
                </a:tc>
                <a:tc>
                  <a:txBody>
                    <a:bodyPr/>
                    <a:lstStyle/>
                    <a:p>
                      <a:pPr rtl="0"/>
                      <a:r>
                        <a:rPr lang="en-AU" dirty="0"/>
                        <a:t>nucleotide</a:t>
                      </a:r>
                    </a:p>
                  </a:txBody>
                  <a:tcPr marL="47625" marR="47625" marT="47625" marB="47625">
                    <a:lnL>
                      <a:noFill/>
                    </a:lnL>
                    <a:lnR>
                      <a:noFill/>
                    </a:lnR>
                    <a:lnT>
                      <a:noFill/>
                    </a:lnT>
                    <a:lnB>
                      <a:noFill/>
                    </a:lnB>
                  </a:tcPr>
                </a:tc>
              </a:tr>
            </a:tbl>
          </a:graphicData>
        </a:graphic>
      </p:graphicFrame>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u="sng" dirty="0" smtClean="0"/>
              <a:t>Carbohydrates</a:t>
            </a:r>
            <a:endParaRPr lang="en-AU" dirty="0"/>
          </a:p>
        </p:txBody>
      </p:sp>
      <p:sp>
        <p:nvSpPr>
          <p:cNvPr id="3" name="Content Placeholder 2"/>
          <p:cNvSpPr>
            <a:spLocks noGrp="1"/>
          </p:cNvSpPr>
          <p:nvPr>
            <p:ph idx="1"/>
          </p:nvPr>
        </p:nvSpPr>
        <p:spPr/>
        <p:txBody>
          <a:bodyPr/>
          <a:lstStyle/>
          <a:p>
            <a:r>
              <a:rPr lang="en-AU" dirty="0" smtClean="0"/>
              <a:t>The general formula for carbohydrates is (CH</a:t>
            </a:r>
            <a:r>
              <a:rPr lang="en-AU" baseline="-25000" dirty="0" smtClean="0"/>
              <a:t>2</a:t>
            </a:r>
            <a:r>
              <a:rPr lang="en-AU" dirty="0" smtClean="0"/>
              <a:t>O)</a:t>
            </a:r>
            <a:r>
              <a:rPr lang="en-AU" baseline="-25000" dirty="0" smtClean="0"/>
              <a:t>n</a:t>
            </a:r>
            <a:r>
              <a:rPr lang="en-AU" dirty="0" smtClean="0"/>
              <a:t>.</a:t>
            </a:r>
          </a:p>
          <a:p>
            <a:endParaRPr lang="en-AU" dirty="0"/>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D448BBC4-CA11-4D30-B919-738EF0EE9666}" type="datetime1">
              <a:rPr lang="en-AU" smtClean="0"/>
              <a:pPr/>
              <a:t>10/03/2008</a:t>
            </a:fld>
            <a:endParaRPr lang="en-AU"/>
          </a:p>
        </p:txBody>
      </p:sp>
      <p:sp>
        <p:nvSpPr>
          <p:cNvPr id="5" name="Slide Number Placeholder 4"/>
          <p:cNvSpPr>
            <a:spLocks noGrp="1"/>
          </p:cNvSpPr>
          <p:nvPr>
            <p:ph type="sldNum" sz="quarter" idx="4294967295"/>
          </p:nvPr>
        </p:nvSpPr>
        <p:spPr>
          <a:xfrm>
            <a:off x="7010400" y="6356350"/>
            <a:ext cx="2133600" cy="365125"/>
          </a:xfrm>
          <a:prstGeom prst="rect">
            <a:avLst/>
          </a:prstGeom>
        </p:spPr>
        <p:txBody>
          <a:bodyPr/>
          <a:lstStyle/>
          <a:p>
            <a:fld id="{FC1D621A-50A7-480E-B2DA-0BEA1C4558B2}" type="slidenum">
              <a:rPr lang="en-AU" smtClean="0"/>
              <a:pPr/>
              <a:t>9</a:t>
            </a:fld>
            <a:endParaRPr lang="en-AU"/>
          </a:p>
        </p:txBody>
      </p:sp>
    </p:spTree>
  </p:cSld>
  <p:clrMapOvr>
    <a:masterClrMapping/>
  </p:clrMapOvr>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Abstract4">
  <a:themeElements>
    <a:clrScheme name="Abstract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bstract4">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Abstract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bstract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bstract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bstract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bstract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bstract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bstract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bstract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bstract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bstract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bstract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bstract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BEETLES">
  <a:themeElements>
    <a:clrScheme name="BEETLE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EET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EETLE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EETLE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EETLE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EETLE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EETLE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EETLE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EETLE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EETLE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EETLE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EETLE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EETLE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EETLE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AUTUMN">
  <a:themeElements>
    <a:clrScheme name="AUT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UTUM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AUT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UTUM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UTUM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UTUM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UTUM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UTUM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UTUM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UTUM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UTUM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UTUM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UTUM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UTUM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ubbles1">
  <a:themeElements>
    <a:clrScheme name="Office Theme 1">
      <a:dk1>
        <a:srgbClr val="000080"/>
      </a:dk1>
      <a:lt1>
        <a:srgbClr val="FFFFFF"/>
      </a:lt1>
      <a:dk2>
        <a:srgbClr val="6699FF"/>
      </a:dk2>
      <a:lt2>
        <a:srgbClr val="00FFCC"/>
      </a:lt2>
      <a:accent1>
        <a:srgbClr val="00CCCC"/>
      </a:accent1>
      <a:accent2>
        <a:srgbClr val="FFFF66"/>
      </a:accent2>
      <a:accent3>
        <a:srgbClr val="B8CAFF"/>
      </a:accent3>
      <a:accent4>
        <a:srgbClr val="DADADA"/>
      </a:accent4>
      <a:accent5>
        <a:srgbClr val="AAE2E2"/>
      </a:accent5>
      <a:accent6>
        <a:srgbClr val="E7E75C"/>
      </a:accent6>
      <a:hlink>
        <a:srgbClr val="FF66CC"/>
      </a:hlink>
      <a:folHlink>
        <a:srgbClr val="99CCFF"/>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AU"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AU"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Office Theme 1">
        <a:dk1>
          <a:srgbClr val="000080"/>
        </a:dk1>
        <a:lt1>
          <a:srgbClr val="FFFFFF"/>
        </a:lt1>
        <a:dk2>
          <a:srgbClr val="6699FF"/>
        </a:dk2>
        <a:lt2>
          <a:srgbClr val="00FFCC"/>
        </a:lt2>
        <a:accent1>
          <a:srgbClr val="00CCCC"/>
        </a:accent1>
        <a:accent2>
          <a:srgbClr val="FFFF66"/>
        </a:accent2>
        <a:accent3>
          <a:srgbClr val="B8CAFF"/>
        </a:accent3>
        <a:accent4>
          <a:srgbClr val="DADADA"/>
        </a:accent4>
        <a:accent5>
          <a:srgbClr val="AAE2E2"/>
        </a:accent5>
        <a:accent6>
          <a:srgbClr val="E7E75C"/>
        </a:accent6>
        <a:hlink>
          <a:srgbClr val="FF66CC"/>
        </a:hlink>
        <a:folHlink>
          <a:srgbClr val="99CCFF"/>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CC"/>
        </a:dk2>
        <a:lt2>
          <a:srgbClr val="CCCCFF"/>
        </a:lt2>
        <a:accent1>
          <a:srgbClr val="00CCCC"/>
        </a:accent1>
        <a:accent2>
          <a:srgbClr val="FFFF66"/>
        </a:accent2>
        <a:accent3>
          <a:srgbClr val="FFFFFF"/>
        </a:accent3>
        <a:accent4>
          <a:srgbClr val="000000"/>
        </a:accent4>
        <a:accent5>
          <a:srgbClr val="AAE2E2"/>
        </a:accent5>
        <a:accent6>
          <a:srgbClr val="E7E75C"/>
        </a:accent6>
        <a:hlink>
          <a:srgbClr val="FF33CC"/>
        </a:hlink>
        <a:folHlink>
          <a:srgbClr val="0066FF"/>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FFFFFF"/>
        </a:lt2>
        <a:accent1>
          <a:srgbClr val="B2B2B2"/>
        </a:accent1>
        <a:accent2>
          <a:srgbClr val="5F5F5F"/>
        </a:accent2>
        <a:accent3>
          <a:srgbClr val="FFFFFF"/>
        </a:accent3>
        <a:accent4>
          <a:srgbClr val="000000"/>
        </a:accent4>
        <a:accent5>
          <a:srgbClr val="D5D5D5"/>
        </a:accent5>
        <a:accent6>
          <a:srgbClr val="555555"/>
        </a:accent6>
        <a:hlink>
          <a:srgbClr val="868686"/>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School books">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encil sharp">
  <a:themeElements>
    <a:clrScheme name="Presentation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tion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esentation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tion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tion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tion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tion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tion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tion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tion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tion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tion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tion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tion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Scal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AnimatedSummerVII">
  <a:themeElements>
    <a:clrScheme name="AnimatedSummerVI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nimatedSummerVII">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AnimatedSummerVI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nimatedSummerVI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nimatedSummerVI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nimatedSummerVI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nimatedSummerVI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nimatedSummerVI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nimatedSummerVI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nimatedSummerVI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nimatedSummerVI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nimatedSummerVI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nimatedSummerVI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nimatedSummerVI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00010">
  <a:themeElements>
    <a:clrScheme name="">
      <a:dk1>
        <a:srgbClr val="B3CCE6"/>
      </a:dk1>
      <a:lt1>
        <a:srgbClr val="FFFFFF"/>
      </a:lt1>
      <a:dk2>
        <a:srgbClr val="6698CC"/>
      </a:dk2>
      <a:lt2>
        <a:srgbClr val="2E4C6B"/>
      </a:lt2>
      <a:accent1>
        <a:srgbClr val="336599"/>
      </a:accent1>
      <a:accent2>
        <a:srgbClr val="2E4C6B"/>
      </a:accent2>
      <a:accent3>
        <a:srgbClr val="B8CAE2"/>
      </a:accent3>
      <a:accent4>
        <a:srgbClr val="DADADA"/>
      </a:accent4>
      <a:accent5>
        <a:srgbClr val="ADB8CA"/>
      </a:accent5>
      <a:accent6>
        <a:srgbClr val="294460"/>
      </a:accent6>
      <a:hlink>
        <a:srgbClr val="4986C3"/>
      </a:hlink>
      <a:folHlink>
        <a:srgbClr val="0066FF"/>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8E8AB4"/>
        </a:dk1>
        <a:lt1>
          <a:srgbClr val="F8F8F8"/>
        </a:lt1>
        <a:dk2>
          <a:srgbClr val="5D5888"/>
        </a:dk2>
        <a:lt2>
          <a:srgbClr val="FFFFFF"/>
        </a:lt2>
        <a:accent1>
          <a:srgbClr val="191077"/>
        </a:accent1>
        <a:accent2>
          <a:srgbClr val="BC0606"/>
        </a:accent2>
        <a:accent3>
          <a:srgbClr val="B6B4C3"/>
        </a:accent3>
        <a:accent4>
          <a:srgbClr val="D4D4D4"/>
        </a:accent4>
        <a:accent5>
          <a:srgbClr val="ABAABD"/>
        </a:accent5>
        <a:accent6>
          <a:srgbClr val="AA0505"/>
        </a:accent6>
        <a:hlink>
          <a:srgbClr val="FF9933"/>
        </a:hlink>
        <a:folHlink>
          <a:srgbClr val="99CC00"/>
        </a:folHlink>
      </a:clrScheme>
      <a:clrMap bg1="dk2" tx1="lt1" bg2="dk1" tx2="lt2" accent1="accent1" accent2="accent2" accent3="accent3" accent4="accent4" accent5="accent5" accent6="accent6" hlink="hlink" folHlink="folHlink"/>
    </a:extraClrScheme>
    <a:extraClrScheme>
      <a:clrScheme name="Default Design 14">
        <a:dk1>
          <a:srgbClr val="8E8AB4"/>
        </a:dk1>
        <a:lt1>
          <a:srgbClr val="F8F8F8"/>
        </a:lt1>
        <a:dk2>
          <a:srgbClr val="5D5888"/>
        </a:dk2>
        <a:lt2>
          <a:srgbClr val="FFFFFF"/>
        </a:lt2>
        <a:accent1>
          <a:srgbClr val="FFFFFF"/>
        </a:accent1>
        <a:accent2>
          <a:srgbClr val="BC0606"/>
        </a:accent2>
        <a:accent3>
          <a:srgbClr val="B6B4C3"/>
        </a:accent3>
        <a:accent4>
          <a:srgbClr val="D4D4D4"/>
        </a:accent4>
        <a:accent5>
          <a:srgbClr val="FFFFFF"/>
        </a:accent5>
        <a:accent6>
          <a:srgbClr val="AA0505"/>
        </a:accent6>
        <a:hlink>
          <a:srgbClr val="FF9933"/>
        </a:hlink>
        <a:folHlink>
          <a:srgbClr val="99CC00"/>
        </a:folHlink>
      </a:clrScheme>
      <a:clrMap bg1="dk2" tx1="lt1" bg2="dk1" tx2="lt2" accent1="accent1" accent2="accent2" accent3="accent3" accent4="accent4" accent5="accent5" accent6="accent6" hlink="hlink" folHlink="folHlink"/>
    </a:extraClrScheme>
    <a:extraClrScheme>
      <a:clrScheme name="Default Design 15">
        <a:dk1>
          <a:srgbClr val="8E8AB4"/>
        </a:dk1>
        <a:lt1>
          <a:srgbClr val="F8F8F8"/>
        </a:lt1>
        <a:dk2>
          <a:srgbClr val="5D5888"/>
        </a:dk2>
        <a:lt2>
          <a:srgbClr val="FFFFFF"/>
        </a:lt2>
        <a:accent1>
          <a:srgbClr val="5D5888"/>
        </a:accent1>
        <a:accent2>
          <a:srgbClr val="BC0606"/>
        </a:accent2>
        <a:accent3>
          <a:srgbClr val="B6B4C3"/>
        </a:accent3>
        <a:accent4>
          <a:srgbClr val="D4D4D4"/>
        </a:accent4>
        <a:accent5>
          <a:srgbClr val="B6B4C3"/>
        </a:accent5>
        <a:accent6>
          <a:srgbClr val="AA0505"/>
        </a:accent6>
        <a:hlink>
          <a:srgbClr val="FF9933"/>
        </a:hlink>
        <a:folHlink>
          <a:srgbClr val="99CC00"/>
        </a:folHlink>
      </a:clrScheme>
      <a:clrMap bg1="dk2" tx1="lt1" bg2="dk1" tx2="lt2" accent1="accent1" accent2="accent2" accent3="accent3" accent4="accent4" accent5="accent5" accent6="accent6" hlink="hlink" folHlink="folHlink"/>
    </a:extraClrScheme>
    <a:extraClrScheme>
      <a:clrScheme name="Default Design 16">
        <a:dk1>
          <a:srgbClr val="8E8AB4"/>
        </a:dk1>
        <a:lt1>
          <a:srgbClr val="F8F8F8"/>
        </a:lt1>
        <a:dk2>
          <a:srgbClr val="5D5888"/>
        </a:dk2>
        <a:lt2>
          <a:srgbClr val="463F83"/>
        </a:lt2>
        <a:accent1>
          <a:srgbClr val="5D5888"/>
        </a:accent1>
        <a:accent2>
          <a:srgbClr val="BC0606"/>
        </a:accent2>
        <a:accent3>
          <a:srgbClr val="B6B4C3"/>
        </a:accent3>
        <a:accent4>
          <a:srgbClr val="D4D4D4"/>
        </a:accent4>
        <a:accent5>
          <a:srgbClr val="B6B4C3"/>
        </a:accent5>
        <a:accent6>
          <a:srgbClr val="AA0505"/>
        </a:accent6>
        <a:hlink>
          <a:srgbClr val="FF9933"/>
        </a:hlink>
        <a:folHlink>
          <a:srgbClr val="99CC0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Granny Smith">
  <a:themeElements>
    <a:clrScheme name="Green apples design template [1] 1">
      <a:dk1>
        <a:srgbClr val="003300"/>
      </a:dk1>
      <a:lt1>
        <a:srgbClr val="226822"/>
      </a:lt1>
      <a:dk2>
        <a:srgbClr val="FFFFFF"/>
      </a:dk2>
      <a:lt2>
        <a:srgbClr val="220011"/>
      </a:lt2>
      <a:accent1>
        <a:srgbClr val="81CA6A"/>
      </a:accent1>
      <a:accent2>
        <a:srgbClr val="83ABC1"/>
      </a:accent2>
      <a:accent3>
        <a:srgbClr val="ABB9AB"/>
      </a:accent3>
      <a:accent4>
        <a:srgbClr val="002A00"/>
      </a:accent4>
      <a:accent5>
        <a:srgbClr val="C1E1B9"/>
      </a:accent5>
      <a:accent6>
        <a:srgbClr val="769BAF"/>
      </a:accent6>
      <a:hlink>
        <a:srgbClr val="A58779"/>
      </a:hlink>
      <a:folHlink>
        <a:srgbClr val="7E83B6"/>
      </a:folHlink>
    </a:clrScheme>
    <a:fontScheme name="Green apples design template [1]">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Green apples design template [1] 1">
        <a:dk1>
          <a:srgbClr val="003300"/>
        </a:dk1>
        <a:lt1>
          <a:srgbClr val="226822"/>
        </a:lt1>
        <a:dk2>
          <a:srgbClr val="FFFFFF"/>
        </a:dk2>
        <a:lt2>
          <a:srgbClr val="220011"/>
        </a:lt2>
        <a:accent1>
          <a:srgbClr val="81CA6A"/>
        </a:accent1>
        <a:accent2>
          <a:srgbClr val="83ABC1"/>
        </a:accent2>
        <a:accent3>
          <a:srgbClr val="ABB9AB"/>
        </a:accent3>
        <a:accent4>
          <a:srgbClr val="002A00"/>
        </a:accent4>
        <a:accent5>
          <a:srgbClr val="C1E1B9"/>
        </a:accent5>
        <a:accent6>
          <a:srgbClr val="769BAF"/>
        </a:accent6>
        <a:hlink>
          <a:srgbClr val="A58779"/>
        </a:hlink>
        <a:folHlink>
          <a:srgbClr val="7E83B6"/>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Blank</Template>
  <TotalTime>381</TotalTime>
  <Words>1756</Words>
  <Application>Microsoft Office PowerPoint</Application>
  <PresentationFormat>On-screen Show (4:3)</PresentationFormat>
  <Paragraphs>269</Paragraphs>
  <Slides>45</Slides>
  <Notes>0</Notes>
  <HiddenSlides>0</HiddenSlides>
  <MMClips>0</MMClips>
  <ScaleCrop>false</ScaleCrop>
  <HeadingPairs>
    <vt:vector size="4" baseType="variant">
      <vt:variant>
        <vt:lpstr>Theme</vt:lpstr>
      </vt:variant>
      <vt:variant>
        <vt:i4>12</vt:i4>
      </vt:variant>
      <vt:variant>
        <vt:lpstr>Slide Titles</vt:lpstr>
      </vt:variant>
      <vt:variant>
        <vt:i4>45</vt:i4>
      </vt:variant>
    </vt:vector>
  </HeadingPairs>
  <TitlesOfParts>
    <vt:vector size="57" baseType="lpstr">
      <vt:lpstr>Blank</vt:lpstr>
      <vt:lpstr>Bubbles1</vt:lpstr>
      <vt:lpstr>School books</vt:lpstr>
      <vt:lpstr>Pencil sharp</vt:lpstr>
      <vt:lpstr>Scales</vt:lpstr>
      <vt:lpstr>Custom Design</vt:lpstr>
      <vt:lpstr>AnimatedSummerVII</vt:lpstr>
      <vt:lpstr>00010</vt:lpstr>
      <vt:lpstr>Granny Smith</vt:lpstr>
      <vt:lpstr>Abstract4</vt:lpstr>
      <vt:lpstr>BEETLES</vt:lpstr>
      <vt:lpstr>AUTUMN</vt:lpstr>
      <vt:lpstr>ORGANIC MOLECULES</vt:lpstr>
      <vt:lpstr>Introduction</vt:lpstr>
      <vt:lpstr>CARBON</vt:lpstr>
      <vt:lpstr>Hydrophilic and Hydrophobic</vt:lpstr>
      <vt:lpstr>Condensation</vt:lpstr>
      <vt:lpstr>Condensation</vt:lpstr>
      <vt:lpstr>Hydrolysis</vt:lpstr>
      <vt:lpstr>Macromolecules and Monomers</vt:lpstr>
      <vt:lpstr>Carbohydrates</vt:lpstr>
      <vt:lpstr>Carbohydrates</vt:lpstr>
      <vt:lpstr>Carbohydrates</vt:lpstr>
      <vt:lpstr>Carbohydrates</vt:lpstr>
      <vt:lpstr>Carbohydrates</vt:lpstr>
      <vt:lpstr>Carbohydrates</vt:lpstr>
      <vt:lpstr>Carbohydrates</vt:lpstr>
      <vt:lpstr>Carbohydrates</vt:lpstr>
      <vt:lpstr>Carbohydrates</vt:lpstr>
      <vt:lpstr>Carbohydrates</vt:lpstr>
      <vt:lpstr>Lipids</vt:lpstr>
      <vt:lpstr>Lipids</vt:lpstr>
      <vt:lpstr>Lipids</vt:lpstr>
      <vt:lpstr>Lipids</vt:lpstr>
      <vt:lpstr>Lipids</vt:lpstr>
      <vt:lpstr>Lipids</vt:lpstr>
      <vt:lpstr>Lipids</vt:lpstr>
      <vt:lpstr>Lipids</vt:lpstr>
      <vt:lpstr>Lipids</vt:lpstr>
      <vt:lpstr>Lipids</vt:lpstr>
      <vt:lpstr>Proteins</vt:lpstr>
      <vt:lpstr>Proteins</vt:lpstr>
      <vt:lpstr>Proteins</vt:lpstr>
      <vt:lpstr>Proteins</vt:lpstr>
      <vt:lpstr>Proteins</vt:lpstr>
      <vt:lpstr>Proteins</vt:lpstr>
      <vt:lpstr>Proteins</vt:lpstr>
      <vt:lpstr>Proteins</vt:lpstr>
      <vt:lpstr>Nucleic acids</vt:lpstr>
      <vt:lpstr>Nucleic acids</vt:lpstr>
      <vt:lpstr>Nucleic acids</vt:lpstr>
      <vt:lpstr>Nucleic acids</vt:lpstr>
      <vt:lpstr>Nucleic acids</vt:lpstr>
      <vt:lpstr>Nucleic acids</vt:lpstr>
      <vt:lpstr>Nucleic acids</vt:lpstr>
      <vt:lpstr>Nucleic acids</vt:lpstr>
      <vt:lpstr>Nucleic acids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ORGANIC MOLECULES</dc:title>
  <dc:creator>Lyn Clarkson</dc:creator>
  <cp:lastModifiedBy>Lyn Clarkson</cp:lastModifiedBy>
  <cp:revision>2</cp:revision>
  <dcterms:created xsi:type="dcterms:W3CDTF">2008-03-09T05:36:13Z</dcterms:created>
  <dcterms:modified xsi:type="dcterms:W3CDTF">2008-03-10T05:01:23Z</dcterms:modified>
</cp:coreProperties>
</file>